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4" r:id="rId2"/>
    <p:sldId id="265" r:id="rId3"/>
    <p:sldId id="26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2" d="100"/>
          <a:sy n="102" d="100"/>
        </p:scale>
        <p:origin x="72" y="96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2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9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92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9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26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37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85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2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73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93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0A38B828-FD83-4AC9-8C72-C7A75D2E0F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0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271464" y="44624"/>
            <a:ext cx="1178463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lloches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ystormus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gartref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draw.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llunio'r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un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seiliau'r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dragwyddoldeb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parhei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un o hyd.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84432" y="6527085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61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1136560" y="566124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1919536" y="116632"/>
            <a:ext cx="943818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Mil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flynyddoedd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doe pan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ddêl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ben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wyliadwriaeth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chodi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Llifeiriant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ddwg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flaen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angof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breuddwyd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gilia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459FACAD-4F13-426F-AB94-1A9A2E33A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36560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983432" y="730440"/>
            <a:ext cx="109807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gobaith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inni'n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nawdd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gartref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draw.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600056" y="6550223"/>
            <a:ext cx="5364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</a:rPr>
              <a:t>ISAAC WATTS, 1674-1748 </a:t>
            </a:r>
            <a:r>
              <a:rPr lang="en-US" sz="1400" dirty="0" err="1">
                <a:solidFill>
                  <a:schemeClr val="bg1"/>
                </a:solidFill>
              </a:rPr>
              <a:t>cyf</a:t>
            </a:r>
            <a:r>
              <a:rPr lang="en-US" sz="1400" dirty="0">
                <a:solidFill>
                  <a:schemeClr val="bg1"/>
                </a:solidFill>
              </a:rPr>
              <a:t>. J. C.DAVIES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17094" y="5373216"/>
            <a:ext cx="5357812" cy="1588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40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</cp:revision>
  <dcterms:modified xsi:type="dcterms:W3CDTF">2019-10-14T13:20:23Z</dcterms:modified>
</cp:coreProperties>
</file>