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64" r:id="rId2"/>
    <p:sldId id="265" r:id="rId3"/>
    <p:sldId id="266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63" autoAdjust="0"/>
    <p:restoredTop sz="90929"/>
  </p:normalViewPr>
  <p:slideViewPr>
    <p:cSldViewPr>
      <p:cViewPr>
        <p:scale>
          <a:sx n="70" d="100"/>
          <a:sy n="70" d="100"/>
        </p:scale>
        <p:origin x="-1422" y="-24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179512" y="620688"/>
            <a:ext cx="936104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nerth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mewn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oesoedd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gynt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gobaith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am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ddaw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lloches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rhag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ystormus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wynt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bythol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gartref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draw.</a:t>
            </a: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llunio'r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bryniau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o un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rhyw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gosod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seiliau'r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dragwyddoldeb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wyt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parhei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yr un o hyd.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61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038653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822450" y="404664"/>
            <a:ext cx="814203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Mil 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flynyddoedd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iti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fel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doe pan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ddêl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ben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wyliadwriaeth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chodi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haul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Llifeiriant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amser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ddwg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glau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o'i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flaen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holl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oesoedd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llawr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angof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ânt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fel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breuddwyd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brau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gilia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gyda'r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wawr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8038653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107504" y="730439"/>
            <a:ext cx="921702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nerth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mewn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oesoedd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gynt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gobaith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am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ddaw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inni'n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nawdd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pery'n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hynt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bythol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gartref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draw.</a:t>
            </a:r>
            <a:endParaRPr lang="en-GB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72408" y="6289575"/>
            <a:ext cx="53640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/>
              <a:t>ISAAC WATTS, 1674-1748 </a:t>
            </a:r>
            <a:r>
              <a:rPr lang="en-US" sz="1400" dirty="0" err="1" smtClean="0"/>
              <a:t>cyf</a:t>
            </a:r>
            <a:r>
              <a:rPr lang="en-US" sz="1400" dirty="0" smtClean="0"/>
              <a:t>. J. C.DAVIES</a:t>
            </a:r>
            <a:endParaRPr lang="en-GB" sz="1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785938" y="4653136"/>
            <a:ext cx="5357812" cy="1588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38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20</cp:revision>
  <dcterms:modified xsi:type="dcterms:W3CDTF">2015-04-27T14:03:18Z</dcterms:modified>
</cp:coreProperties>
</file>