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55987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Na foed cydweithwyr Duw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byth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yn eu gwaith yn drist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wrth ddwyn y meini byw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i'w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dodi'n nhemel Crist: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llawenydd sydd, llawenydd fydd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bawb sy'n gweithio 'ngolau ffydd.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45853" y="723468"/>
            <a:ext cx="745859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 gweithwyr gorau'r ne'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marw yn eu gwaith,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ond eraill ddaw'n eu lle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hyd yr oesoedd maith;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ffyddlon i'w addewid fry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yw'r hwn a fu'n sylfaenu'r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tŷ.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89700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827584" y="507444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Mae'r Iesu eto'n fyw,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gwaith sydd dan ei law;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ar gyfer gweithwyr Duw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mae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bendith oesau ddaw: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llawenydd mawr ynghyd a gawn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ryw ddydd, wrth weld y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tŷ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yn llawn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23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417</cp:revision>
  <dcterms:modified xsi:type="dcterms:W3CDTF">2015-02-13T01:09:39Z</dcterms:modified>
</cp:coreProperties>
</file>