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607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55987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Ymwêl â ni, O Dduw,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nerth yr Ysbryd Glân,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adfywia'n calon wyw,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rho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inni newydd gân: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gwared ni o'n llesgedd caeth,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a'r farn ddaw arnom a fo gwaeth.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651460"/>
            <a:ext cx="80295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 Eglwys, cofia hi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gyfyng awr ei thrai,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datguddia iddi'i bri,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maddau iddi'i bai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am aros yn ei hunfan cyd,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a'i phlant yn crwydro ar faes y byd.</a:t>
            </a:r>
          </a:p>
        </p:txBody>
      </p:sp>
    </p:spTree>
    <p:extLst>
      <p:ext uri="{BB962C8B-B14F-4D97-AF65-F5344CB8AC3E}">
        <p14:creationId xmlns:p14="http://schemas.microsoft.com/office/powerpoint/2010/main" val="28438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89700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475656" y="507444"/>
            <a:ext cx="73803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Pan ddelo'i phlant ynghyd,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phob un yn ei le,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bydd eto'n wyn ei byd,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a'i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mawl yn llanw'r ne',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a'i hymdaith ar ôl cloffi'n hir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rymus tua'r Ganaan wir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DYFNALLT, 1873-1956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</TotalTime>
  <Words>26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415</cp:revision>
  <dcterms:modified xsi:type="dcterms:W3CDTF">2015-02-13T01:07:09Z</dcterms:modified>
</cp:coreProperties>
</file>