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596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545828" y="476672"/>
            <a:ext cx="741866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>
                <a:latin typeface="Arial" pitchFamily="34" charset="0"/>
                <a:cs typeface="Arial" pitchFamily="34" charset="0"/>
              </a:rPr>
              <a:t>O disgyn, Ysbryd Glân,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o'r nefoedd wen i lawr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i gynnau'r dwyfol dân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yn ein calonnau nawr</a:t>
            </a:r>
            <a:r>
              <a:rPr lang="cy-GB" sz="4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sz="4200" dirty="0">
              <a:latin typeface="Arial" pitchFamily="34" charset="0"/>
              <a:cs typeface="Arial" pitchFamily="34" charset="0"/>
            </a:endParaRP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Y ddawn a roddaist ti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i'th Eglwys pan oedd wan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a wnaeth ei gweiniaid hi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yn wrol ar dy ran.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403648" y="332656"/>
            <a:ext cx="741866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>
                <a:latin typeface="Arial" pitchFamily="34" charset="0"/>
                <a:cs typeface="Arial" pitchFamily="34" charset="0"/>
              </a:rPr>
              <a:t>O gael tafodau tân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a phrofi'r nerthol wynt,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anturiwn ninnau 'mlaen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fel dy ddisgyblion gynt</a:t>
            </a:r>
            <a:r>
              <a:rPr lang="cy-GB" sz="4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sz="4200" dirty="0">
              <a:latin typeface="Arial" pitchFamily="34" charset="0"/>
              <a:cs typeface="Arial" pitchFamily="34" charset="0"/>
            </a:endParaRP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O'th garu tra bôm byw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a rhodio gyda thi,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aroglau meysydd Duw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fydd ar ein gwisgoedd ni</a:t>
            </a:r>
            <a:r>
              <a:rPr lang="cy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37961" y="407707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474328" y="319296"/>
            <a:ext cx="73461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latin typeface="Arial" pitchFamily="34" charset="0"/>
                <a:cs typeface="Arial" pitchFamily="34" charset="0"/>
              </a:rPr>
              <a:t>Tydi </a:t>
            </a:r>
            <a:r>
              <a:rPr lang="cy-GB" sz="4200" dirty="0">
                <a:latin typeface="Arial" pitchFamily="34" charset="0"/>
                <a:cs typeface="Arial" pitchFamily="34" charset="0"/>
              </a:rPr>
              <a:t>all ein glanhau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o'n beiau, fawr a mân;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gad inni fyth fywynhau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dy ddoniau, Ysbryd Glân</a:t>
            </a:r>
            <a:r>
              <a:rPr lang="cy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24420" y="6455077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600" dirty="0">
                <a:latin typeface="Arial" pitchFamily="34" charset="0"/>
                <a:cs typeface="Arial" pitchFamily="34" charset="0"/>
              </a:rPr>
              <a:t>J. J. WILLIAMS, 1869-1954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1231</TotalTime>
  <Words>27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396</cp:revision>
  <dcterms:modified xsi:type="dcterms:W3CDTF">2015-02-12T04:59:17Z</dcterms:modified>
</cp:coreProperties>
</file>