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763688" y="620688"/>
            <a:ext cx="66247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hiacháu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garedig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tydi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esmwytháu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blinderau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dyfned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loes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trymed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groes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dwg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bob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hoes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gwynfyd</a:t>
            </a:r>
            <a:r>
              <a:rPr lang="en-US" alt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691680" y="548680"/>
            <a:ext cx="71287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fywhau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rhai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drylliedig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tydi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cadarnhau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gorsen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ysig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pan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fyddo'r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storom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gref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llanw'r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a'th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hyfryd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lef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wna'r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gwynt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ddiddig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4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1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547664" y="340201"/>
            <a:ext cx="68407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tyred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glanhau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o bob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anwiredd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rhag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cael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drws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ynghau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pan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ddelo'r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diwedd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gwasgara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ofnau'r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dwg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wedd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breswylfeydd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hedd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uwchlaw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llygredd</a:t>
            </a:r>
            <a:r>
              <a:rPr lang="en-US" alt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6453336"/>
            <a:ext cx="63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22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383</cp:revision>
  <dcterms:modified xsi:type="dcterms:W3CDTF">2015-02-12T04:43:48Z</dcterms:modified>
</cp:coreProperties>
</file>