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69" r:id="rId2"/>
    <p:sldId id="571" r:id="rId3"/>
    <p:sldId id="5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558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07504" y="687288"/>
            <a:ext cx="9217024" cy="454191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Cydlawenhawn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cyfododd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torrodd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ac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heddiw'n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harddach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alt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':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anfarwoldeb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awdurdod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ucha'r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404664"/>
            <a:ext cx="9001000" cy="4392488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Cydlawenhawn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angylaidd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hebrwng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adref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orseddfainc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fry: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cwmwl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olwg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Galfarî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dynion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feddwl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achub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dynion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gwaith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46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012612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04" y="437728"/>
            <a:ext cx="9361040" cy="443143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Cydlawenhawn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y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waith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gofio'i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achos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faith; </a:t>
            </a:r>
          </a:p>
          <a:p>
            <a:pPr algn="l" eaLnBrk="1" hangingPunct="1"/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gallu'r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wedd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altLang="en-US" sz="3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ddiwedd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gwynfyd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cawn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"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!" </a:t>
            </a:r>
          </a:p>
          <a:p>
            <a:pPr algn="l" eaLnBrk="1" hangingPunct="1"/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llanw'r</a:t>
            </a:r>
            <a:r>
              <a:rPr lang="en-GB" altLang="en-US" sz="39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39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altLang="en-US" sz="3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altLang="en-US" sz="3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3768" y="6577607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1022</TotalTime>
  <Words>152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310</cp:revision>
  <dcterms:modified xsi:type="dcterms:W3CDTF">2015-02-11T21:02:10Z</dcterms:modified>
</cp:coreProperties>
</file>