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85" r:id="rId1"/>
  </p:sldMasterIdLst>
  <p:notesMasterIdLst>
    <p:notesMasterId r:id="rId5"/>
  </p:notesMasterIdLst>
  <p:sldIdLst>
    <p:sldId id="569" r:id="rId2"/>
    <p:sldId id="571" r:id="rId3"/>
    <p:sldId id="570" r:id="rId4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92">
          <p15:clr>
            <a:srgbClr val="A4A3A4"/>
          </p15:clr>
        </p15:guide>
        <p15:guide id="2" pos="192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004" autoAdjust="0"/>
    <p:restoredTop sz="90925" autoAdjust="0"/>
  </p:normalViewPr>
  <p:slideViewPr>
    <p:cSldViewPr>
      <p:cViewPr varScale="1">
        <p:scale>
          <a:sx n="99" d="100"/>
          <a:sy n="99" d="100"/>
        </p:scale>
        <p:origin x="-354" y="-96"/>
      </p:cViewPr>
      <p:guideLst>
        <p:guide orient="horz" pos="192"/>
        <p:guide pos="192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4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3317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3968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1513" cy="5484813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48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87154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728144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9034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06265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766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0650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8131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63151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37793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33882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4" cstate="print"/>
          <a:srcRect b="15350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Picture 5" descr="gig-white-blue.png"/>
          <p:cNvPicPr>
            <a:picLocks noChangeAspect="1"/>
          </p:cNvPicPr>
          <p:nvPr userDrawn="1"/>
        </p:nvPicPr>
        <p:blipFill>
          <a:blip r:embed="rId15" cstate="print"/>
          <a:stretch>
            <a:fillRect/>
          </a:stretch>
        </p:blipFill>
        <p:spPr>
          <a:xfrm>
            <a:off x="35496" y="6157700"/>
            <a:ext cx="1152128" cy="655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0737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2pPr>
      <a:lvl3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3pPr>
      <a:lvl4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4pPr>
      <a:lvl5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9pPr>
    </p:titleStyle>
    <p:bodyStyle>
      <a:lvl1pPr marL="341313" indent="-341313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259632" y="1011500"/>
            <a:ext cx="72008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tabLst>
                <a:tab pos="104775" algn="l"/>
                <a:tab pos="171450" algn="l"/>
                <a:tab pos="539750" algn="l"/>
                <a:tab pos="900113" algn="l"/>
                <a:tab pos="1260475" algn="l"/>
                <a:tab pos="1619250" algn="l"/>
                <a:tab pos="1979613" algn="l"/>
                <a:tab pos="2339975" algn="l"/>
                <a:tab pos="2700338" algn="l"/>
                <a:tab pos="2879725" algn="l"/>
                <a:tab pos="3060700" algn="l"/>
                <a:tab pos="3240088" algn="l"/>
                <a:tab pos="3419475" algn="l"/>
                <a:tab pos="3600450" algn="l"/>
                <a:tab pos="3779838" algn="l"/>
                <a:tab pos="3959225" algn="l"/>
                <a:tab pos="4140200" algn="l"/>
                <a:tab pos="4319588" algn="l"/>
                <a:tab pos="4500563" algn="l"/>
                <a:tab pos="4679950" algn="l"/>
                <a:tab pos="4860925" algn="l"/>
                <a:tab pos="5040313" algn="l"/>
                <a:tab pos="5219700" algn="l"/>
                <a:tab pos="5400675" algn="l"/>
                <a:tab pos="5580063" algn="l"/>
                <a:tab pos="5759450" algn="l"/>
                <a:tab pos="5940425" algn="l"/>
                <a:tab pos="6119813" algn="l"/>
                <a:tab pos="6299200" algn="l"/>
                <a:tab pos="6480175" algn="l"/>
                <a:tab pos="6659563" algn="l"/>
                <a:tab pos="6840538" algn="l"/>
              </a:tabLst>
            </a:pPr>
            <a:r>
              <a:rPr lang="cy-GB" sz="4000" dirty="0">
                <a:latin typeface="Arial" pitchFamily="34" charset="0"/>
                <a:cs typeface="Arial" pitchFamily="34" charset="0"/>
              </a:rPr>
              <a:t>Pan oedd Iesu dan yr hoelion</a:t>
            </a:r>
          </a:p>
          <a:p>
            <a:pPr lvl="0">
              <a:tabLst>
                <a:tab pos="104775" algn="l"/>
                <a:tab pos="171450" algn="l"/>
                <a:tab pos="539750" algn="l"/>
                <a:tab pos="900113" algn="l"/>
                <a:tab pos="1260475" algn="l"/>
                <a:tab pos="1619250" algn="l"/>
                <a:tab pos="1979613" algn="l"/>
                <a:tab pos="2339975" algn="l"/>
                <a:tab pos="2700338" algn="l"/>
                <a:tab pos="2879725" algn="l"/>
                <a:tab pos="3060700" algn="l"/>
                <a:tab pos="3240088" algn="l"/>
                <a:tab pos="3419475" algn="l"/>
                <a:tab pos="3600450" algn="l"/>
                <a:tab pos="3779838" algn="l"/>
                <a:tab pos="3959225" algn="l"/>
                <a:tab pos="4140200" algn="l"/>
                <a:tab pos="4319588" algn="l"/>
                <a:tab pos="4500563" algn="l"/>
                <a:tab pos="4679950" algn="l"/>
                <a:tab pos="4860925" algn="l"/>
                <a:tab pos="5040313" algn="l"/>
                <a:tab pos="5219700" algn="l"/>
                <a:tab pos="5400675" algn="l"/>
                <a:tab pos="5580063" algn="l"/>
                <a:tab pos="5759450" algn="l"/>
                <a:tab pos="5940425" algn="l"/>
                <a:tab pos="6119813" algn="l"/>
                <a:tab pos="6299200" algn="l"/>
                <a:tab pos="6480175" algn="l"/>
                <a:tab pos="6659563" algn="l"/>
                <a:tab pos="6840538" algn="l"/>
              </a:tabLst>
            </a:pPr>
            <a:r>
              <a:rPr lang="cy-GB" sz="4000" dirty="0">
                <a:latin typeface="Arial" pitchFamily="34" charset="0"/>
                <a:cs typeface="Arial" pitchFamily="34" charset="0"/>
              </a:rPr>
              <a:t>Yn nyfnderoedd chwerw loes,</a:t>
            </a:r>
          </a:p>
          <a:p>
            <a:pPr lvl="0">
              <a:tabLst>
                <a:tab pos="104775" algn="l"/>
                <a:tab pos="171450" algn="l"/>
                <a:tab pos="539750" algn="l"/>
                <a:tab pos="900113" algn="l"/>
                <a:tab pos="1260475" algn="l"/>
                <a:tab pos="1619250" algn="l"/>
                <a:tab pos="1979613" algn="l"/>
                <a:tab pos="2339975" algn="l"/>
                <a:tab pos="2700338" algn="l"/>
                <a:tab pos="2879725" algn="l"/>
                <a:tab pos="3060700" algn="l"/>
                <a:tab pos="3240088" algn="l"/>
                <a:tab pos="3419475" algn="l"/>
                <a:tab pos="3600450" algn="l"/>
                <a:tab pos="3779838" algn="l"/>
                <a:tab pos="3959225" algn="l"/>
                <a:tab pos="4140200" algn="l"/>
                <a:tab pos="4319588" algn="l"/>
                <a:tab pos="4500563" algn="l"/>
                <a:tab pos="4679950" algn="l"/>
                <a:tab pos="4860925" algn="l"/>
                <a:tab pos="5040313" algn="l"/>
                <a:tab pos="5219700" algn="l"/>
                <a:tab pos="5400675" algn="l"/>
                <a:tab pos="5580063" algn="l"/>
                <a:tab pos="5759450" algn="l"/>
                <a:tab pos="5940425" algn="l"/>
                <a:tab pos="6119813" algn="l"/>
                <a:tab pos="6299200" algn="l"/>
                <a:tab pos="6480175" algn="l"/>
                <a:tab pos="6659563" algn="l"/>
                <a:tab pos="6840538" algn="l"/>
              </a:tabLst>
            </a:pPr>
            <a:r>
              <a:rPr lang="cy-GB" sz="4000" dirty="0">
                <a:latin typeface="Arial" pitchFamily="34" charset="0"/>
                <a:cs typeface="Arial" pitchFamily="34" charset="0"/>
              </a:rPr>
              <a:t>Torrwyd beddrod i obeithion</a:t>
            </a:r>
          </a:p>
          <a:p>
            <a:pPr lvl="0">
              <a:tabLst>
                <a:tab pos="104775" algn="l"/>
                <a:tab pos="171450" algn="l"/>
                <a:tab pos="539750" algn="l"/>
                <a:tab pos="900113" algn="l"/>
                <a:tab pos="1260475" algn="l"/>
                <a:tab pos="1619250" algn="l"/>
                <a:tab pos="1979613" algn="l"/>
                <a:tab pos="2339975" algn="l"/>
                <a:tab pos="2700338" algn="l"/>
                <a:tab pos="2879725" algn="l"/>
                <a:tab pos="3060700" algn="l"/>
                <a:tab pos="3240088" algn="l"/>
                <a:tab pos="3419475" algn="l"/>
                <a:tab pos="3600450" algn="l"/>
                <a:tab pos="3779838" algn="l"/>
                <a:tab pos="3959225" algn="l"/>
                <a:tab pos="4140200" algn="l"/>
                <a:tab pos="4319588" algn="l"/>
                <a:tab pos="4500563" algn="l"/>
                <a:tab pos="4679950" algn="l"/>
                <a:tab pos="4860925" algn="l"/>
                <a:tab pos="5040313" algn="l"/>
                <a:tab pos="5219700" algn="l"/>
                <a:tab pos="5400675" algn="l"/>
                <a:tab pos="5580063" algn="l"/>
                <a:tab pos="5759450" algn="l"/>
                <a:tab pos="5940425" algn="l"/>
                <a:tab pos="6119813" algn="l"/>
                <a:tab pos="6299200" algn="l"/>
                <a:tab pos="6480175" algn="l"/>
                <a:tab pos="6659563" algn="l"/>
                <a:tab pos="6840538" algn="l"/>
              </a:tabLst>
            </a:pPr>
            <a:r>
              <a:rPr lang="cy-GB" sz="4000" dirty="0">
                <a:latin typeface="Arial" pitchFamily="34" charset="0"/>
                <a:cs typeface="Arial" pitchFamily="34" charset="0"/>
              </a:rPr>
              <a:t>Ei rai annwyl wrth y Groes;</a:t>
            </a:r>
          </a:p>
          <a:p>
            <a:pPr lvl="0">
              <a:tabLst>
                <a:tab pos="104775" algn="l"/>
                <a:tab pos="171450" algn="l"/>
                <a:tab pos="539750" algn="l"/>
                <a:tab pos="900113" algn="l"/>
                <a:tab pos="1260475" algn="l"/>
                <a:tab pos="1619250" algn="l"/>
                <a:tab pos="1979613" algn="l"/>
                <a:tab pos="2339975" algn="l"/>
                <a:tab pos="2700338" algn="l"/>
                <a:tab pos="2879725" algn="l"/>
                <a:tab pos="3060700" algn="l"/>
                <a:tab pos="3240088" algn="l"/>
                <a:tab pos="3419475" algn="l"/>
                <a:tab pos="3600450" algn="l"/>
                <a:tab pos="3779838" algn="l"/>
                <a:tab pos="3959225" algn="l"/>
                <a:tab pos="4140200" algn="l"/>
                <a:tab pos="4319588" algn="l"/>
                <a:tab pos="4500563" algn="l"/>
                <a:tab pos="4679950" algn="l"/>
                <a:tab pos="4860925" algn="l"/>
                <a:tab pos="5040313" algn="l"/>
                <a:tab pos="5219700" algn="l"/>
                <a:tab pos="5400675" algn="l"/>
                <a:tab pos="5580063" algn="l"/>
                <a:tab pos="5759450" algn="l"/>
                <a:tab pos="5940425" algn="l"/>
                <a:tab pos="6119813" algn="l"/>
                <a:tab pos="6299200" algn="l"/>
                <a:tab pos="6480175" algn="l"/>
                <a:tab pos="6659563" algn="l"/>
                <a:tab pos="6840538" algn="l"/>
              </a:tabLst>
            </a:pPr>
            <a:r>
              <a:rPr lang="cy-GB" sz="4000" dirty="0">
                <a:latin typeface="Arial" pitchFamily="34" charset="0"/>
                <a:cs typeface="Arial" pitchFamily="34" charset="0"/>
              </a:rPr>
              <a:t>				Cododd Iesu!</a:t>
            </a:r>
          </a:p>
          <a:p>
            <a:pPr lvl="0">
              <a:tabLst>
                <a:tab pos="104775" algn="l"/>
                <a:tab pos="171450" algn="l"/>
                <a:tab pos="539750" algn="l"/>
                <a:tab pos="900113" algn="l"/>
                <a:tab pos="1260475" algn="l"/>
                <a:tab pos="1619250" algn="l"/>
                <a:tab pos="1979613" algn="l"/>
                <a:tab pos="2339975" algn="l"/>
                <a:tab pos="2700338" algn="l"/>
                <a:tab pos="2879725" algn="l"/>
                <a:tab pos="3060700" algn="l"/>
                <a:tab pos="3240088" algn="l"/>
                <a:tab pos="3419475" algn="l"/>
                <a:tab pos="3600450" algn="l"/>
                <a:tab pos="3779838" algn="l"/>
                <a:tab pos="3959225" algn="l"/>
                <a:tab pos="4140200" algn="l"/>
                <a:tab pos="4319588" algn="l"/>
                <a:tab pos="4500563" algn="l"/>
                <a:tab pos="4679950" algn="l"/>
                <a:tab pos="4860925" algn="l"/>
                <a:tab pos="5040313" algn="l"/>
                <a:tab pos="5219700" algn="l"/>
                <a:tab pos="5400675" algn="l"/>
                <a:tab pos="5580063" algn="l"/>
                <a:tab pos="5759450" algn="l"/>
                <a:tab pos="5940425" algn="l"/>
                <a:tab pos="6119813" algn="l"/>
                <a:tab pos="6299200" algn="l"/>
                <a:tab pos="6480175" algn="l"/>
                <a:tab pos="6659563" algn="l"/>
                <a:tab pos="6840538" algn="l"/>
              </a:tabLst>
            </a:pPr>
            <a:r>
              <a:rPr lang="cy-GB" sz="4000" dirty="0">
                <a:latin typeface="Arial" pitchFamily="34" charset="0"/>
                <a:cs typeface="Arial" pitchFamily="34" charset="0"/>
              </a:rPr>
              <a:t>Nos eu trallod aeth yn ddydd.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0" y="0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Caneuon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Ffydd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550</a:t>
            </a:r>
            <a:endParaRPr lang="en-GB" sz="1800" dirty="0">
              <a:latin typeface="Arial" pitchFamily="34" charset="0"/>
              <a:cs typeface="Arial" pitchFamily="34" charset="0"/>
            </a:endParaRPr>
          </a:p>
          <a:p>
            <a:endParaRPr lang="cy-GB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715250" y="5951602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</a:rPr>
              <a:t>4</a:t>
            </a:r>
            <a:endParaRPr lang="cy-GB" altLang="cy-GB" sz="5000" dirty="0">
              <a:latin typeface="Webdings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886031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259632" y="1011500"/>
            <a:ext cx="72008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tabLst>
                <a:tab pos="104775" algn="l"/>
                <a:tab pos="171450" algn="l"/>
                <a:tab pos="539750" algn="l"/>
                <a:tab pos="900113" algn="l"/>
                <a:tab pos="1260475" algn="l"/>
                <a:tab pos="1619250" algn="l"/>
                <a:tab pos="1979613" algn="l"/>
                <a:tab pos="2339975" algn="l"/>
                <a:tab pos="2700338" algn="l"/>
                <a:tab pos="2879725" algn="l"/>
                <a:tab pos="3060700" algn="l"/>
                <a:tab pos="3240088" algn="l"/>
                <a:tab pos="3419475" algn="l"/>
                <a:tab pos="3600450" algn="l"/>
                <a:tab pos="3779838" algn="l"/>
                <a:tab pos="3959225" algn="l"/>
                <a:tab pos="4140200" algn="l"/>
                <a:tab pos="4319588" algn="l"/>
                <a:tab pos="4500563" algn="l"/>
                <a:tab pos="4679950" algn="l"/>
                <a:tab pos="4860925" algn="l"/>
                <a:tab pos="5040313" algn="l"/>
                <a:tab pos="5219700" algn="l"/>
                <a:tab pos="5400675" algn="l"/>
                <a:tab pos="5580063" algn="l"/>
                <a:tab pos="5759450" algn="l"/>
                <a:tab pos="5940425" algn="l"/>
                <a:tab pos="6119813" algn="l"/>
                <a:tab pos="6299200" algn="l"/>
                <a:tab pos="6480175" algn="l"/>
                <a:tab pos="6659563" algn="l"/>
                <a:tab pos="6840538" algn="l"/>
              </a:tabLst>
            </a:pPr>
            <a:r>
              <a:rPr lang="cy-GB" sz="4000" dirty="0">
                <a:latin typeface="Arial" pitchFamily="34" charset="0"/>
                <a:cs typeface="Arial" pitchFamily="34" charset="0"/>
              </a:rPr>
              <a:t>Gyda sanctaidd wawr y bore</a:t>
            </a:r>
          </a:p>
          <a:p>
            <a:pPr lvl="0">
              <a:tabLst>
                <a:tab pos="104775" algn="l"/>
                <a:tab pos="171450" algn="l"/>
                <a:tab pos="539750" algn="l"/>
                <a:tab pos="900113" algn="l"/>
                <a:tab pos="1260475" algn="l"/>
                <a:tab pos="1619250" algn="l"/>
                <a:tab pos="1979613" algn="l"/>
                <a:tab pos="2339975" algn="l"/>
                <a:tab pos="2700338" algn="l"/>
                <a:tab pos="2879725" algn="l"/>
                <a:tab pos="3060700" algn="l"/>
                <a:tab pos="3240088" algn="l"/>
                <a:tab pos="3419475" algn="l"/>
                <a:tab pos="3600450" algn="l"/>
                <a:tab pos="3779838" algn="l"/>
                <a:tab pos="3959225" algn="l"/>
                <a:tab pos="4140200" algn="l"/>
                <a:tab pos="4319588" algn="l"/>
                <a:tab pos="4500563" algn="l"/>
                <a:tab pos="4679950" algn="l"/>
                <a:tab pos="4860925" algn="l"/>
                <a:tab pos="5040313" algn="l"/>
                <a:tab pos="5219700" algn="l"/>
                <a:tab pos="5400675" algn="l"/>
                <a:tab pos="5580063" algn="l"/>
                <a:tab pos="5759450" algn="l"/>
                <a:tab pos="5940425" algn="l"/>
                <a:tab pos="6119813" algn="l"/>
                <a:tab pos="6299200" algn="l"/>
                <a:tab pos="6480175" algn="l"/>
                <a:tab pos="6659563" algn="l"/>
                <a:tab pos="6840538" algn="l"/>
              </a:tabLst>
            </a:pPr>
            <a:r>
              <a:rPr lang="cy-GB" sz="4000" dirty="0">
                <a:latin typeface="Arial" pitchFamily="34" charset="0"/>
                <a:cs typeface="Arial" pitchFamily="34" charset="0"/>
              </a:rPr>
              <a:t>Teithiai’r gwragedd at y bedd,</a:t>
            </a:r>
          </a:p>
          <a:p>
            <a:pPr lvl="0">
              <a:tabLst>
                <a:tab pos="104775" algn="l"/>
                <a:tab pos="171450" algn="l"/>
                <a:tab pos="539750" algn="l"/>
                <a:tab pos="900113" algn="l"/>
                <a:tab pos="1260475" algn="l"/>
                <a:tab pos="1619250" algn="l"/>
                <a:tab pos="1979613" algn="l"/>
                <a:tab pos="2339975" algn="l"/>
                <a:tab pos="2700338" algn="l"/>
                <a:tab pos="2879725" algn="l"/>
                <a:tab pos="3060700" algn="l"/>
                <a:tab pos="3240088" algn="l"/>
                <a:tab pos="3419475" algn="l"/>
                <a:tab pos="3600450" algn="l"/>
                <a:tab pos="3779838" algn="l"/>
                <a:tab pos="3959225" algn="l"/>
                <a:tab pos="4140200" algn="l"/>
                <a:tab pos="4319588" algn="l"/>
                <a:tab pos="4500563" algn="l"/>
                <a:tab pos="4679950" algn="l"/>
                <a:tab pos="4860925" algn="l"/>
                <a:tab pos="5040313" algn="l"/>
                <a:tab pos="5219700" algn="l"/>
                <a:tab pos="5400675" algn="l"/>
                <a:tab pos="5580063" algn="l"/>
                <a:tab pos="5759450" algn="l"/>
                <a:tab pos="5940425" algn="l"/>
                <a:tab pos="6119813" algn="l"/>
                <a:tab pos="6299200" algn="l"/>
                <a:tab pos="6480175" algn="l"/>
                <a:tab pos="6659563" algn="l"/>
                <a:tab pos="6840538" algn="l"/>
              </a:tabLst>
            </a:pPr>
            <a:r>
              <a:rPr lang="cy-GB" sz="4000" dirty="0">
                <a:latin typeface="Arial" pitchFamily="34" charset="0"/>
                <a:cs typeface="Arial" pitchFamily="34" charset="0"/>
              </a:rPr>
              <a:t>Clywid ing yn sŵn eu camre,</a:t>
            </a:r>
          </a:p>
          <a:p>
            <a:pPr lvl="0">
              <a:tabLst>
                <a:tab pos="104775" algn="l"/>
                <a:tab pos="171450" algn="l"/>
                <a:tab pos="539750" algn="l"/>
                <a:tab pos="900113" algn="l"/>
                <a:tab pos="1260475" algn="l"/>
                <a:tab pos="1619250" algn="l"/>
                <a:tab pos="1979613" algn="l"/>
                <a:tab pos="2339975" algn="l"/>
                <a:tab pos="2700338" algn="l"/>
                <a:tab pos="2879725" algn="l"/>
                <a:tab pos="3060700" algn="l"/>
                <a:tab pos="3240088" algn="l"/>
                <a:tab pos="3419475" algn="l"/>
                <a:tab pos="3600450" algn="l"/>
                <a:tab pos="3779838" algn="l"/>
                <a:tab pos="3959225" algn="l"/>
                <a:tab pos="4140200" algn="l"/>
                <a:tab pos="4319588" algn="l"/>
                <a:tab pos="4500563" algn="l"/>
                <a:tab pos="4679950" algn="l"/>
                <a:tab pos="4860925" algn="l"/>
                <a:tab pos="5040313" algn="l"/>
                <a:tab pos="5219700" algn="l"/>
                <a:tab pos="5400675" algn="l"/>
                <a:tab pos="5580063" algn="l"/>
                <a:tab pos="5759450" algn="l"/>
                <a:tab pos="5940425" algn="l"/>
                <a:tab pos="6119813" algn="l"/>
                <a:tab pos="6299200" algn="l"/>
                <a:tab pos="6480175" algn="l"/>
                <a:tab pos="6659563" algn="l"/>
                <a:tab pos="6840538" algn="l"/>
              </a:tabLst>
            </a:pPr>
            <a:r>
              <a:rPr lang="cy-GB" sz="4000" dirty="0">
                <a:latin typeface="Arial" pitchFamily="34" charset="0"/>
                <a:cs typeface="Arial" pitchFamily="34" charset="0"/>
              </a:rPr>
              <a:t>Gwelid tristwch yn eu gwedd;</a:t>
            </a:r>
          </a:p>
          <a:p>
            <a:pPr lvl="0">
              <a:tabLst>
                <a:tab pos="104775" algn="l"/>
                <a:tab pos="171450" algn="l"/>
                <a:tab pos="539750" algn="l"/>
                <a:tab pos="900113" algn="l"/>
                <a:tab pos="1260475" algn="l"/>
                <a:tab pos="1619250" algn="l"/>
                <a:tab pos="1979613" algn="l"/>
                <a:tab pos="2339975" algn="l"/>
                <a:tab pos="2700338" algn="l"/>
                <a:tab pos="2879725" algn="l"/>
                <a:tab pos="3060700" algn="l"/>
                <a:tab pos="3240088" algn="l"/>
                <a:tab pos="3419475" algn="l"/>
                <a:tab pos="3600450" algn="l"/>
                <a:tab pos="3779838" algn="l"/>
                <a:tab pos="3959225" algn="l"/>
                <a:tab pos="4140200" algn="l"/>
                <a:tab pos="4319588" algn="l"/>
                <a:tab pos="4500563" algn="l"/>
                <a:tab pos="4679950" algn="l"/>
                <a:tab pos="4860925" algn="l"/>
                <a:tab pos="5040313" algn="l"/>
                <a:tab pos="5219700" algn="l"/>
                <a:tab pos="5400675" algn="l"/>
                <a:tab pos="5580063" algn="l"/>
                <a:tab pos="5759450" algn="l"/>
                <a:tab pos="5940425" algn="l"/>
                <a:tab pos="6119813" algn="l"/>
                <a:tab pos="6299200" algn="l"/>
                <a:tab pos="6480175" algn="l"/>
                <a:tab pos="6659563" algn="l"/>
                <a:tab pos="6840538" algn="l"/>
              </a:tabLst>
            </a:pPr>
            <a:r>
              <a:rPr lang="cy-GB" sz="4000" dirty="0">
                <a:latin typeface="Arial" pitchFamily="34" charset="0"/>
                <a:cs typeface="Arial" pitchFamily="34" charset="0"/>
              </a:rPr>
              <a:t>				Cododd Iesu!</a:t>
            </a:r>
          </a:p>
          <a:p>
            <a:pPr lvl="0">
              <a:tabLst>
                <a:tab pos="104775" algn="l"/>
                <a:tab pos="171450" algn="l"/>
                <a:tab pos="539750" algn="l"/>
                <a:tab pos="900113" algn="l"/>
                <a:tab pos="1260475" algn="l"/>
                <a:tab pos="1619250" algn="l"/>
                <a:tab pos="1979613" algn="l"/>
                <a:tab pos="2339975" algn="l"/>
                <a:tab pos="2700338" algn="l"/>
                <a:tab pos="2879725" algn="l"/>
                <a:tab pos="3060700" algn="l"/>
                <a:tab pos="3240088" algn="l"/>
                <a:tab pos="3419475" algn="l"/>
                <a:tab pos="3600450" algn="l"/>
                <a:tab pos="3779838" algn="l"/>
                <a:tab pos="3959225" algn="l"/>
                <a:tab pos="4140200" algn="l"/>
                <a:tab pos="4319588" algn="l"/>
                <a:tab pos="4500563" algn="l"/>
                <a:tab pos="4679950" algn="l"/>
                <a:tab pos="4860925" algn="l"/>
                <a:tab pos="5040313" algn="l"/>
                <a:tab pos="5219700" algn="l"/>
                <a:tab pos="5400675" algn="l"/>
                <a:tab pos="5580063" algn="l"/>
                <a:tab pos="5759450" algn="l"/>
                <a:tab pos="5940425" algn="l"/>
                <a:tab pos="6119813" algn="l"/>
                <a:tab pos="6299200" algn="l"/>
                <a:tab pos="6480175" algn="l"/>
                <a:tab pos="6659563" algn="l"/>
                <a:tab pos="6840538" algn="l"/>
              </a:tabLst>
            </a:pPr>
            <a:r>
              <a:rPr lang="cy-GB" sz="4000" dirty="0">
                <a:latin typeface="Arial" pitchFamily="34" charset="0"/>
                <a:cs typeface="Arial" pitchFamily="34" charset="0"/>
              </a:rPr>
              <a:t>Ocheneidiau droes yn gân.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715250" y="5951602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</a:rPr>
              <a:t>4</a:t>
            </a:r>
            <a:endParaRPr lang="cy-GB" altLang="cy-GB" sz="5000" dirty="0">
              <a:latin typeface="Webdings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124500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403648" y="579452"/>
            <a:ext cx="691276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tabLst>
                <a:tab pos="104775" algn="l"/>
                <a:tab pos="171450" algn="l"/>
                <a:tab pos="539750" algn="l"/>
                <a:tab pos="900113" algn="l"/>
                <a:tab pos="1260475" algn="l"/>
                <a:tab pos="1619250" algn="l"/>
                <a:tab pos="1979613" algn="l"/>
                <a:tab pos="2339975" algn="l"/>
                <a:tab pos="2700338" algn="l"/>
                <a:tab pos="2879725" algn="l"/>
                <a:tab pos="3060700" algn="l"/>
                <a:tab pos="3240088" algn="l"/>
                <a:tab pos="3419475" algn="l"/>
                <a:tab pos="3600450" algn="l"/>
                <a:tab pos="3779838" algn="l"/>
                <a:tab pos="3959225" algn="l"/>
                <a:tab pos="4140200" algn="l"/>
                <a:tab pos="4319588" algn="l"/>
                <a:tab pos="4500563" algn="l"/>
                <a:tab pos="4679950" algn="l"/>
                <a:tab pos="4860925" algn="l"/>
                <a:tab pos="5040313" algn="l"/>
                <a:tab pos="5219700" algn="l"/>
                <a:tab pos="5400675" algn="l"/>
                <a:tab pos="5580063" algn="l"/>
                <a:tab pos="5759450" algn="l"/>
                <a:tab pos="5940425" algn="l"/>
                <a:tab pos="6119813" algn="l"/>
                <a:tab pos="6299200" algn="l"/>
                <a:tab pos="6480175" algn="l"/>
                <a:tab pos="6659563" algn="l"/>
                <a:tab pos="6840538" algn="l"/>
              </a:tabLst>
            </a:pPr>
            <a:r>
              <a:rPr lang="cy-GB" sz="4000" dirty="0">
                <a:latin typeface="Arial" pitchFamily="34" charset="0"/>
                <a:cs typeface="Arial" pitchFamily="34" charset="0"/>
              </a:rPr>
              <a:t>Ŵyla Seion mewn anobaith,</a:t>
            </a:r>
          </a:p>
          <a:p>
            <a:pPr lvl="0">
              <a:tabLst>
                <a:tab pos="104775" algn="l"/>
                <a:tab pos="171450" algn="l"/>
                <a:tab pos="539750" algn="l"/>
                <a:tab pos="900113" algn="l"/>
                <a:tab pos="1260475" algn="l"/>
                <a:tab pos="1619250" algn="l"/>
                <a:tab pos="1979613" algn="l"/>
                <a:tab pos="2339975" algn="l"/>
                <a:tab pos="2700338" algn="l"/>
                <a:tab pos="2879725" algn="l"/>
                <a:tab pos="3060700" algn="l"/>
                <a:tab pos="3240088" algn="l"/>
                <a:tab pos="3419475" algn="l"/>
                <a:tab pos="3600450" algn="l"/>
                <a:tab pos="3779838" algn="l"/>
                <a:tab pos="3959225" algn="l"/>
                <a:tab pos="4140200" algn="l"/>
                <a:tab pos="4319588" algn="l"/>
                <a:tab pos="4500563" algn="l"/>
                <a:tab pos="4679950" algn="l"/>
                <a:tab pos="4860925" algn="l"/>
                <a:tab pos="5040313" algn="l"/>
                <a:tab pos="5219700" algn="l"/>
                <a:tab pos="5400675" algn="l"/>
                <a:tab pos="5580063" algn="l"/>
                <a:tab pos="5759450" algn="l"/>
                <a:tab pos="5940425" algn="l"/>
                <a:tab pos="6119813" algn="l"/>
                <a:tab pos="6299200" algn="l"/>
                <a:tab pos="6480175" algn="l"/>
                <a:tab pos="6659563" algn="l"/>
                <a:tab pos="6840538" algn="l"/>
              </a:tabLst>
            </a:pPr>
            <a:r>
              <a:rPr lang="cy-GB" sz="4000" dirty="0">
                <a:latin typeface="Arial" pitchFamily="34" charset="0"/>
                <a:cs typeface="Arial" pitchFamily="34" charset="0"/>
              </a:rPr>
              <a:t>A’r gelynion yn cryfhau;</a:t>
            </a:r>
          </a:p>
          <a:p>
            <a:pPr lvl="0">
              <a:tabLst>
                <a:tab pos="104775" algn="l"/>
                <a:tab pos="171450" algn="l"/>
                <a:tab pos="539750" algn="l"/>
                <a:tab pos="900113" algn="l"/>
                <a:tab pos="1260475" algn="l"/>
                <a:tab pos="1619250" algn="l"/>
                <a:tab pos="1979613" algn="l"/>
                <a:tab pos="2339975" algn="l"/>
                <a:tab pos="2700338" algn="l"/>
                <a:tab pos="2879725" algn="l"/>
                <a:tab pos="3060700" algn="l"/>
                <a:tab pos="3240088" algn="l"/>
                <a:tab pos="3419475" algn="l"/>
                <a:tab pos="3600450" algn="l"/>
                <a:tab pos="3779838" algn="l"/>
                <a:tab pos="3959225" algn="l"/>
                <a:tab pos="4140200" algn="l"/>
                <a:tab pos="4319588" algn="l"/>
                <a:tab pos="4500563" algn="l"/>
                <a:tab pos="4679950" algn="l"/>
                <a:tab pos="4860925" algn="l"/>
                <a:tab pos="5040313" algn="l"/>
                <a:tab pos="5219700" algn="l"/>
                <a:tab pos="5400675" algn="l"/>
                <a:tab pos="5580063" algn="l"/>
                <a:tab pos="5759450" algn="l"/>
                <a:tab pos="5940425" algn="l"/>
                <a:tab pos="6119813" algn="l"/>
                <a:tab pos="6299200" algn="l"/>
                <a:tab pos="6480175" algn="l"/>
                <a:tab pos="6659563" algn="l"/>
                <a:tab pos="6840538" algn="l"/>
              </a:tabLst>
            </a:pPr>
            <a:r>
              <a:rPr lang="cy-GB" sz="4000" dirty="0">
                <a:latin typeface="Arial" pitchFamily="34" charset="0"/>
                <a:cs typeface="Arial" pitchFamily="34" charset="0"/>
              </a:rPr>
              <a:t>Gwelir myrdd yn cilio ymaith</a:t>
            </a:r>
          </a:p>
          <a:p>
            <a:pPr lvl="0">
              <a:tabLst>
                <a:tab pos="104775" algn="l"/>
                <a:tab pos="171450" algn="l"/>
                <a:tab pos="539750" algn="l"/>
                <a:tab pos="900113" algn="l"/>
                <a:tab pos="1260475" algn="l"/>
                <a:tab pos="1619250" algn="l"/>
                <a:tab pos="1979613" algn="l"/>
                <a:tab pos="2339975" algn="l"/>
                <a:tab pos="2700338" algn="l"/>
                <a:tab pos="2879725" algn="l"/>
                <a:tab pos="3060700" algn="l"/>
                <a:tab pos="3240088" algn="l"/>
                <a:tab pos="3419475" algn="l"/>
                <a:tab pos="3600450" algn="l"/>
                <a:tab pos="3779838" algn="l"/>
                <a:tab pos="3959225" algn="l"/>
                <a:tab pos="4140200" algn="l"/>
                <a:tab pos="4319588" algn="l"/>
                <a:tab pos="4500563" algn="l"/>
                <a:tab pos="4679950" algn="l"/>
                <a:tab pos="4860925" algn="l"/>
                <a:tab pos="5040313" algn="l"/>
                <a:tab pos="5219700" algn="l"/>
                <a:tab pos="5400675" algn="l"/>
                <a:tab pos="5580063" algn="l"/>
                <a:tab pos="5759450" algn="l"/>
                <a:tab pos="5940425" algn="l"/>
                <a:tab pos="6119813" algn="l"/>
                <a:tab pos="6299200" algn="l"/>
                <a:tab pos="6480175" algn="l"/>
                <a:tab pos="6659563" algn="l"/>
                <a:tab pos="6840538" algn="l"/>
              </a:tabLst>
            </a:pPr>
            <a:r>
              <a:rPr lang="cy-GB" sz="4000" dirty="0">
                <a:latin typeface="Arial" pitchFamily="34" charset="0"/>
                <a:cs typeface="Arial" pitchFamily="34" charset="0"/>
              </a:rPr>
              <a:t>At allorau duwiau gau;</a:t>
            </a:r>
          </a:p>
          <a:p>
            <a:pPr lvl="0">
              <a:tabLst>
                <a:tab pos="104775" algn="l"/>
                <a:tab pos="171450" algn="l"/>
                <a:tab pos="539750" algn="l"/>
                <a:tab pos="900113" algn="l"/>
                <a:tab pos="1260475" algn="l"/>
                <a:tab pos="1619250" algn="l"/>
                <a:tab pos="1979613" algn="l"/>
                <a:tab pos="2339975" algn="l"/>
                <a:tab pos="2700338" algn="l"/>
                <a:tab pos="2879725" algn="l"/>
                <a:tab pos="3060700" algn="l"/>
                <a:tab pos="3240088" algn="l"/>
                <a:tab pos="3419475" algn="l"/>
                <a:tab pos="3600450" algn="l"/>
                <a:tab pos="3779838" algn="l"/>
                <a:tab pos="3959225" algn="l"/>
                <a:tab pos="4140200" algn="l"/>
                <a:tab pos="4319588" algn="l"/>
                <a:tab pos="4500563" algn="l"/>
                <a:tab pos="4679950" algn="l"/>
                <a:tab pos="4860925" algn="l"/>
                <a:tab pos="5040313" algn="l"/>
                <a:tab pos="5219700" algn="l"/>
                <a:tab pos="5400675" algn="l"/>
                <a:tab pos="5580063" algn="l"/>
                <a:tab pos="5759450" algn="l"/>
                <a:tab pos="5940425" algn="l"/>
                <a:tab pos="6119813" algn="l"/>
                <a:tab pos="6299200" algn="l"/>
                <a:tab pos="6480175" algn="l"/>
                <a:tab pos="6659563" algn="l"/>
                <a:tab pos="6840538" algn="l"/>
              </a:tabLst>
            </a:pPr>
            <a:r>
              <a:rPr lang="cy-GB" sz="4000" dirty="0">
                <a:latin typeface="Arial" pitchFamily="34" charset="0"/>
                <a:cs typeface="Arial" pitchFamily="34" charset="0"/>
              </a:rPr>
              <a:t>				Cododd Iesu!</a:t>
            </a:r>
          </a:p>
          <a:p>
            <a:pPr lvl="0">
              <a:tabLst>
                <a:tab pos="104775" algn="l"/>
                <a:tab pos="171450" algn="l"/>
                <a:tab pos="539750" algn="l"/>
                <a:tab pos="900113" algn="l"/>
                <a:tab pos="1260475" algn="l"/>
                <a:tab pos="1619250" algn="l"/>
                <a:tab pos="1979613" algn="l"/>
                <a:tab pos="2339975" algn="l"/>
                <a:tab pos="2700338" algn="l"/>
                <a:tab pos="2879725" algn="l"/>
                <a:tab pos="3060700" algn="l"/>
                <a:tab pos="3240088" algn="l"/>
                <a:tab pos="3419475" algn="l"/>
                <a:tab pos="3600450" algn="l"/>
                <a:tab pos="3779838" algn="l"/>
                <a:tab pos="3959225" algn="l"/>
                <a:tab pos="4140200" algn="l"/>
                <a:tab pos="4319588" algn="l"/>
                <a:tab pos="4500563" algn="l"/>
                <a:tab pos="4679950" algn="l"/>
                <a:tab pos="4860925" algn="l"/>
                <a:tab pos="5040313" algn="l"/>
                <a:tab pos="5219700" algn="l"/>
                <a:tab pos="5400675" algn="l"/>
                <a:tab pos="5580063" algn="l"/>
                <a:tab pos="5759450" algn="l"/>
                <a:tab pos="5940425" algn="l"/>
                <a:tab pos="6119813" algn="l"/>
                <a:tab pos="6299200" algn="l"/>
                <a:tab pos="6480175" algn="l"/>
                <a:tab pos="6659563" algn="l"/>
                <a:tab pos="6840538" algn="l"/>
              </a:tabLst>
            </a:pPr>
            <a:r>
              <a:rPr lang="cy-GB" sz="4000" dirty="0">
                <a:latin typeface="Arial" pitchFamily="34" charset="0"/>
                <a:cs typeface="Arial" pitchFamily="34" charset="0"/>
              </a:rPr>
              <a:t>I wirionedd gorsedd fydd.</a:t>
            </a:r>
          </a:p>
        </p:txBody>
      </p:sp>
      <p:sp>
        <p:nvSpPr>
          <p:cNvPr id="3" name="Rectangle 2"/>
          <p:cNvSpPr/>
          <p:nvPr/>
        </p:nvSpPr>
        <p:spPr>
          <a:xfrm>
            <a:off x="4283968" y="6309320"/>
            <a:ext cx="471601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1400" dirty="0">
                <a:latin typeface="+mj-lt"/>
              </a:rPr>
              <a:t>E. CEFNI JONES, 1871-1972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1893094" y="5013176"/>
            <a:ext cx="5357813" cy="1587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19352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gobaith i gymru">
      <a:majorFont>
        <a:latin typeface="Arial"/>
        <a:ea typeface="Lucida Sans Unicode"/>
        <a:cs typeface="Lucida Sans Unicode"/>
      </a:majorFont>
      <a:minorFont>
        <a:latin typeface="Arial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965</TotalTime>
  <Words>78</Words>
  <Application>Microsoft Office PowerPoint</Application>
  <PresentationFormat>On-screen Show (4:3)</PresentationFormat>
  <Paragraphs>22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1_Default Design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 Jenkins</cp:lastModifiedBy>
  <cp:revision>291</cp:revision>
  <dcterms:modified xsi:type="dcterms:W3CDTF">2015-02-11T20:00:06Z</dcterms:modified>
</cp:coreProperties>
</file>