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4" autoAdjust="0"/>
    <p:restoredTop sz="90966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544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6466" y="548680"/>
            <a:ext cx="80700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Orchfygwr angau, henffych well!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Pan ddrylliaist byrth y bedd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ar ofnau dynion torrodd gwawr,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anadlodd awel hedd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Gan iti ennill mwy na'r byd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yn rhodd i'th annwyl rai,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ym mhebyll Seion pâr yn awr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i filoedd lawenhau.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3828" y="332656"/>
            <a:ext cx="81106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Rho heddiw i rai ofnus, hedd;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y llwythog esmwythâ;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o garchar pechod tyrfa fawr,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i glod dy ras, rhyddha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Rho nerth i godi gyda thi,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rho ras i fyw yn well;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gad inni deimlo yn dy waith 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	nad yw ein cartre 'mhell.</a:t>
            </a:r>
          </a:p>
        </p:txBody>
      </p:sp>
    </p:spTree>
    <p:extLst>
      <p:ext uri="{BB962C8B-B14F-4D97-AF65-F5344CB8AC3E}">
        <p14:creationId xmlns:p14="http://schemas.microsoft.com/office/powerpoint/2010/main" val="2530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16216" y="6505599"/>
            <a:ext cx="25764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ELFED,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1860-1953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22434" y="3715445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87689" y="651460"/>
            <a:ext cx="790479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fyd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blinderus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torred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gwawr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gwawr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trydydd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doed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dawel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fryniau'r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glir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olwg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		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28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336</cp:revision>
  <dcterms:modified xsi:type="dcterms:W3CDTF">2015-02-11T19:31:23Z</dcterms:modified>
</cp:coreProperties>
</file>