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"/>
  </p:notesMasterIdLst>
  <p:sldIdLst>
    <p:sldId id="260" r:id="rId2"/>
    <p:sldId id="263" r:id="rId3"/>
    <p:sldId id="262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46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515D37-86D0-4646-9D47-B0D9BE9C0B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515D37-86D0-4646-9D47-B0D9BE9C0B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9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26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0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7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8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1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1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2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4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5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2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6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4246C243-AAF1-430E-8B07-5B55BBBCA92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97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65165" y="1196752"/>
            <a:ext cx="86409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mae yn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gwrando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cri;</a:t>
            </a:r>
            <a:b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bererin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nefol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aros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gyda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336" y="11663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43</a:t>
            </a: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906125" y="566124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423592" y="332656"/>
            <a:ext cx="784887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6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Llosgi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calonnau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eiriau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wyt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na'th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eiriau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aros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F4ACDB-0402-43FE-8DDB-8D641E294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25" y="566124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7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79576" y="1124744"/>
            <a:ext cx="885698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Hawdd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dorri'r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d'adnabod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yw'r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manna, </a:t>
            </a:r>
            <a:b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aros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6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0003F4FD-D19D-4AF4-B339-3B8DBC5F5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25" y="566124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495600" y="404665"/>
            <a:ext cx="964907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6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fo'n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diwrnod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gweithio</a:t>
            </a:r>
            <a:b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dod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dwg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orffwyso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atat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6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Amen.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87888" y="6453335"/>
            <a:ext cx="6876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ELFED, 1860-1953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359697" y="6091710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3142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33</Words>
  <Application>Microsoft Office PowerPoint</Application>
  <PresentationFormat>Widescreen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</cp:revision>
  <dcterms:modified xsi:type="dcterms:W3CDTF">2019-10-11T07:52:04Z</dcterms:modified>
</cp:coreProperties>
</file>