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8"/>
  </p:notesMasterIdLst>
  <p:sldIdLst>
    <p:sldId id="577" r:id="rId2"/>
    <p:sldId id="578" r:id="rId3"/>
    <p:sldId id="579" r:id="rId4"/>
    <p:sldId id="589" r:id="rId5"/>
    <p:sldId id="580" r:id="rId6"/>
    <p:sldId id="590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65304"/>
            <a:ext cx="1138765" cy="64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612576" y="946463"/>
            <a:ext cx="878396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Deuwch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ganu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deuwch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foli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y </a:t>
            </a:r>
            <a:r>
              <a:rPr lang="en-US" sz="4000" dirty="0" err="1" smtClean="0">
                <a:latin typeface="+mj-lt"/>
              </a:rPr>
              <a:t>Ceidwad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carodd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plant </a:t>
            </a:r>
            <a:r>
              <a:rPr lang="en-US" sz="4000" dirty="0" err="1" smtClean="0">
                <a:latin typeface="+mj-lt"/>
              </a:rPr>
              <a:t>bach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byd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sy'n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ddyled</a:t>
            </a:r>
            <a:r>
              <a:rPr lang="en-US" sz="4000" dirty="0" smtClean="0">
                <a:latin typeface="+mj-lt"/>
              </a:rPr>
              <a:t> o </a:t>
            </a:r>
            <a:r>
              <a:rPr lang="en-US" sz="4000" dirty="0" err="1" smtClean="0">
                <a:latin typeface="+mj-lt"/>
              </a:rPr>
              <a:t>hyd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caru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403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0" y="795476"/>
            <a:ext cx="95405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Tosturio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wnaeth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bawb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ddiwahân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rhown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cân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deuwch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ganu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deuwch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foli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am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caru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GB" sz="4000" dirty="0">
              <a:latin typeface="+mj-lt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683568" y="723468"/>
            <a:ext cx="820891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Deuwch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ganu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deuwch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foli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y </a:t>
            </a:r>
            <a:r>
              <a:rPr lang="en-US" sz="4000" dirty="0" err="1" smtClean="0">
                <a:latin typeface="+mj-lt"/>
              </a:rPr>
              <a:t>Ceidwad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carodd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gwelai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fuan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fawr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angen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pob</a:t>
            </a:r>
            <a:r>
              <a:rPr lang="en-US" sz="4000" dirty="0" smtClean="0">
                <a:latin typeface="+mj-lt"/>
              </a:rPr>
              <a:t> un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am </a:t>
            </a:r>
            <a:r>
              <a:rPr lang="en-US" sz="4000" dirty="0" err="1" smtClean="0">
                <a:latin typeface="+mj-lt"/>
              </a:rPr>
              <a:t>gysgod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mewn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stormus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hin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0" y="795476"/>
            <a:ext cx="95405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Tosturio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wnaeth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bawb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ddiwahân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rhown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cân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deuwch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ganu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deuwch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foli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am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caru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GB" sz="4000" dirty="0">
              <a:latin typeface="+mj-lt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73325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99592" y="795476"/>
            <a:ext cx="81369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Deuwch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ganu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deuwch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foli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y </a:t>
            </a:r>
            <a:r>
              <a:rPr lang="en-US" sz="4000" dirty="0" err="1" smtClean="0">
                <a:latin typeface="+mj-lt"/>
              </a:rPr>
              <a:t>Ceidwad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carodd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"</a:t>
            </a:r>
            <a:r>
              <a:rPr lang="en-US" sz="4000" dirty="0" err="1" smtClean="0">
                <a:latin typeface="+mj-lt"/>
              </a:rPr>
              <a:t>Croeso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chwi</a:t>
            </a:r>
            <a:r>
              <a:rPr lang="en-US" sz="4000" dirty="0" smtClean="0">
                <a:latin typeface="+mj-lt"/>
              </a:rPr>
              <a:t>,"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galwad</a:t>
            </a:r>
            <a:r>
              <a:rPr lang="en-US" sz="4000" dirty="0" smtClean="0">
                <a:latin typeface="+mj-lt"/>
              </a:rPr>
              <a:t> yr </a:t>
            </a:r>
            <a:r>
              <a:rPr lang="en-US" sz="4000" dirty="0" err="1" smtClean="0">
                <a:latin typeface="+mj-lt"/>
              </a:rPr>
              <a:t>Iesu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"O </a:t>
            </a:r>
            <a:r>
              <a:rPr lang="en-US" sz="4000" dirty="0" err="1" smtClean="0">
                <a:latin typeface="+mj-lt"/>
              </a:rPr>
              <a:t>deuwch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ataf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fi</a:t>
            </a:r>
            <a:r>
              <a:rPr lang="en-US" sz="4000" dirty="0" smtClean="0">
                <a:latin typeface="+mj-lt"/>
              </a:rPr>
              <a:t>."</a:t>
            </a:r>
          </a:p>
          <a:p>
            <a:endParaRPr lang="en-GB" sz="40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0" y="795476"/>
            <a:ext cx="954055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Tosturio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wnaeth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bawb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ddiwahân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rhown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moliant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cân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deuwch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ganu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deuwch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foli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am </a:t>
            </a:r>
            <a:r>
              <a:rPr lang="en-US" sz="4000" dirty="0" err="1" smtClean="0">
                <a:latin typeface="+mj-lt"/>
              </a:rPr>
              <a:t>iddo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caru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ni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GB" sz="4000" dirty="0">
              <a:latin typeface="+mj-lt"/>
              <a:cs typeface="Arial" pitchFamily="34" charset="0"/>
            </a:endParaRPr>
          </a:p>
        </p:txBody>
      </p:sp>
      <p:cxnSp>
        <p:nvCxnSpPr>
          <p:cNvPr id="5" name="Straight Connector 3"/>
          <p:cNvCxnSpPr/>
          <p:nvPr/>
        </p:nvCxnSpPr>
        <p:spPr>
          <a:xfrm>
            <a:off x="2123728" y="4581128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6" name="TextBox 5"/>
          <p:cNvSpPr txBox="1"/>
          <p:nvPr/>
        </p:nvSpPr>
        <p:spPr>
          <a:xfrm>
            <a:off x="5220072" y="6381328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600" dirty="0" smtClean="0">
                <a:latin typeface="+mj-lt"/>
              </a:rPr>
              <a:t>D. ISLWYN BEYNON</a:t>
            </a:r>
            <a:endParaRPr lang="cy-GB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3962</TotalTime>
  <Words>55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519</cp:revision>
  <dcterms:modified xsi:type="dcterms:W3CDTF">2015-02-01T10:00:35Z</dcterms:modified>
</cp:coreProperties>
</file>