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506" r:id="rId2"/>
    <p:sldId id="50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BE40F55-3876-417A-9090-DCFC45C37EDE}" type="slidenum">
              <a:rPr lang="cy-GB" smtClean="0"/>
              <a:pPr/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BE40F55-3876-417A-9090-DCFC45C37EDE}" type="slidenum">
              <a:rPr lang="cy-GB" smtClean="0"/>
              <a:pPr/>
              <a:t>2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611440"/>
            <a:ext cx="7776864" cy="5481856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3"/>
                </a:solidFill>
              </a:rPr>
              <a:t>'</a:t>
            </a:r>
            <a:r>
              <a:rPr lang="en-US" sz="4000" dirty="0" err="1" smtClean="0">
                <a:solidFill>
                  <a:schemeClr val="accent3"/>
                </a:solidFill>
              </a:rPr>
              <a:t>Rwy'n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troi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fy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smtClean="0">
                <a:solidFill>
                  <a:schemeClr val="accent3"/>
                </a:solidFill>
              </a:rPr>
              <a:t>ŵ</a:t>
            </a:r>
            <a:r>
              <a:rPr lang="cy-GB" sz="4000" dirty="0" smtClean="0">
                <a:solidFill>
                  <a:schemeClr val="accent3"/>
                </a:solidFill>
              </a:rPr>
              <a:t>y</a:t>
            </a:r>
            <a:r>
              <a:rPr lang="en-US" sz="4000" dirty="0" smtClean="0">
                <a:solidFill>
                  <a:schemeClr val="accent3"/>
                </a:solidFill>
              </a:rPr>
              <a:t>neb</a:t>
            </a:r>
            <a:r>
              <a:rPr lang="en-US" sz="4000" dirty="0" smtClean="0">
                <a:solidFill>
                  <a:schemeClr val="accent3"/>
                </a:solidFill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</a:rPr>
              <a:t>Iesu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da</a:t>
            </a:r>
            <a:r>
              <a:rPr lang="en-US" sz="4000" dirty="0" smtClean="0">
                <a:solidFill>
                  <a:schemeClr val="accent3"/>
                </a:solidFill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smtClean="0">
                <a:solidFill>
                  <a:schemeClr val="accent3"/>
                </a:solidFill>
              </a:rPr>
              <a:t>	o </a:t>
            </a:r>
            <a:r>
              <a:rPr lang="en-US" sz="4000" dirty="0" err="1" smtClean="0">
                <a:solidFill>
                  <a:schemeClr val="accent3"/>
                </a:solidFill>
              </a:rPr>
              <a:t>bobman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atat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ti</a:t>
            </a:r>
            <a:r>
              <a:rPr lang="en-US" sz="4000" dirty="0" smtClean="0">
                <a:solidFill>
                  <a:schemeClr val="accent3"/>
                </a:solidFill>
              </a:rPr>
              <a:t>,</a:t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err="1" smtClean="0">
                <a:solidFill>
                  <a:schemeClr val="accent3"/>
                </a:solidFill>
              </a:rPr>
              <a:t>ym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merw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blin</a:t>
            </a:r>
            <a:r>
              <a:rPr lang="en-US" sz="4000" dirty="0" smtClean="0">
                <a:solidFill>
                  <a:schemeClr val="accent3"/>
                </a:solidFill>
              </a:rPr>
              <a:t> y </a:t>
            </a:r>
            <a:r>
              <a:rPr lang="en-US" sz="4000" dirty="0" err="1" smtClean="0">
                <a:solidFill>
                  <a:schemeClr val="accent3"/>
                </a:solidFill>
              </a:rPr>
              <a:t>byd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a'i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bla</a:t>
            </a:r>
            <a:r>
              <a:rPr lang="en-US" sz="4000" dirty="0" smtClean="0">
                <a:solidFill>
                  <a:schemeClr val="accent3"/>
                </a:solidFill>
              </a:rPr>
              <a:t/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smtClean="0">
                <a:solidFill>
                  <a:schemeClr val="accent3"/>
                </a:solidFill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</a:rPr>
              <a:t>dy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wedd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sy'n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hedd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i</a:t>
            </a:r>
            <a:r>
              <a:rPr lang="en-US" sz="4000" dirty="0" smtClean="0">
                <a:solidFill>
                  <a:schemeClr val="accent3"/>
                </a:solidFill>
              </a:rPr>
              <a:t> mi;</a:t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err="1" smtClean="0">
                <a:solidFill>
                  <a:schemeClr val="accent3"/>
                </a:solidFill>
              </a:rPr>
              <a:t>ni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chefais</a:t>
            </a:r>
            <a:r>
              <a:rPr lang="en-US" sz="4000" dirty="0" smtClean="0">
                <a:solidFill>
                  <a:schemeClr val="accent3"/>
                </a:solidFill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</a:rPr>
              <a:t>naddo</a:t>
            </a:r>
            <a:r>
              <a:rPr lang="en-US" sz="4000" dirty="0" smtClean="0">
                <a:solidFill>
                  <a:schemeClr val="accent3"/>
                </a:solidFill>
              </a:rPr>
              <a:t>, </a:t>
            </a:r>
            <a:r>
              <a:rPr lang="en-US" sz="4000" dirty="0" err="1" smtClean="0">
                <a:solidFill>
                  <a:schemeClr val="accent3"/>
                </a:solidFill>
              </a:rPr>
              <a:t>mewn</a:t>
            </a:r>
            <a:r>
              <a:rPr lang="en-US" sz="4000" dirty="0" smtClean="0">
                <a:solidFill>
                  <a:schemeClr val="accent3"/>
                </a:solidFill>
              </a:rPr>
              <a:t> un man</a:t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smtClean="0">
                <a:solidFill>
                  <a:schemeClr val="accent3"/>
                </a:solidFill>
              </a:rPr>
              <a:t>	un balm </a:t>
            </a:r>
            <a:r>
              <a:rPr lang="en-US" sz="4000" dirty="0" err="1" smtClean="0">
                <a:solidFill>
                  <a:schemeClr val="accent3"/>
                </a:solidFill>
              </a:rPr>
              <a:t>i'm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calon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drist</a:t>
            </a:r>
            <a:r>
              <a:rPr lang="en-US" sz="4000" dirty="0" smtClean="0">
                <a:solidFill>
                  <a:schemeClr val="accent3"/>
                </a:solidFill>
              </a:rPr>
              <a:t/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err="1" smtClean="0">
                <a:solidFill>
                  <a:schemeClr val="accent3"/>
                </a:solidFill>
              </a:rPr>
              <a:t>nac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enw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swyna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f’enaid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gwan</a:t>
            </a:r>
            <a:r>
              <a:rPr lang="en-US" sz="4000" dirty="0" smtClean="0">
                <a:solidFill>
                  <a:schemeClr val="accent3"/>
                </a:solidFill>
              </a:rPr>
              <a:t/>
            </a:r>
            <a:br>
              <a:rPr lang="en-US" sz="4000" dirty="0" smtClean="0">
                <a:solidFill>
                  <a:schemeClr val="accent3"/>
                </a:solidFill>
              </a:rPr>
            </a:br>
            <a:r>
              <a:rPr lang="en-US" sz="4000" dirty="0" smtClean="0">
                <a:solidFill>
                  <a:schemeClr val="accent3"/>
                </a:solidFill>
              </a:rPr>
              <a:t>	</a:t>
            </a:r>
            <a:r>
              <a:rPr lang="en-US" sz="4000" dirty="0" err="1" smtClean="0">
                <a:solidFill>
                  <a:schemeClr val="accent3"/>
                </a:solidFill>
              </a:rPr>
              <a:t>ond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enw</a:t>
            </a:r>
            <a:r>
              <a:rPr lang="en-US" sz="4000" dirty="0" smtClean="0">
                <a:solidFill>
                  <a:schemeClr val="accent3"/>
                </a:solidFill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</a:rPr>
              <a:t>Iesu</a:t>
            </a:r>
            <a:r>
              <a:rPr lang="en-US" sz="4000" dirty="0" smtClean="0">
                <a:solidFill>
                  <a:schemeClr val="accent3"/>
                </a:solidFill>
              </a:rPr>
              <a:t> Grist.</a:t>
            </a:r>
            <a:endParaRPr lang="en-GB" sz="4000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369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80" y="214860"/>
            <a:ext cx="8532440" cy="5590404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'Rwyt ti i mi yn gadarn 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dŵr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ym merw mawr y byd;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cyfnewid mae meddyliau 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gŵr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tydi sy'r un o hyd;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dan bwysau cynyrfiadau'r oes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fe sudda f’egwan ffydd,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ond yng nghadernid Crist a'i groes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	fy iachawdwriaeth 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sydd.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endParaRPr lang="en-GB" sz="4200" dirty="0"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6474822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cy-GB" sz="1600" dirty="0" smtClean="0">
                <a:latin typeface="Arial" pitchFamily="34" charset="0"/>
                <a:cs typeface="Arial" pitchFamily="34" charset="0"/>
              </a:rPr>
              <a:t>. TYWI JONES, 1870-1948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691680" y="566124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2667</TotalTime>
  <Words>30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'Rwy'n troi fy ŵyneb, Iesu da,  o bobman atat ti, ym merw blin y byd a'i bla  dy wedd sy'n hedd i mi; ni chefais, naddo, mewn un man  un balm i'm calon drist nac enw swyna f’enaid gwan  ond enw Iesu Grist.</vt:lpstr>
      <vt:lpstr>'Rwyt ti i mi yn gadarn dŵr  ym merw mawr y byd; cyfnewid mae meddyliau gŵr,  tydi sy'r un o hyd; dan bwysau cynyrfiadau'r oes  fe sudda f’egwan ffydd, ond yng nghadernid Crist a'i groes  fy iachawdwriaeth sydd.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426</cp:revision>
  <dcterms:modified xsi:type="dcterms:W3CDTF">2015-01-31T12:25:06Z</dcterms:modified>
</cp:coreProperties>
</file>