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99" r:id="rId2"/>
    <p:sldId id="501" r:id="rId3"/>
    <p:sldId id="5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67" d="100"/>
          <a:sy n="67" d="100"/>
        </p:scale>
        <p:origin x="-153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4/29/2015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403648" y="626820"/>
            <a:ext cx="741682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Pwy sy'n dod i Salem dref?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Iesu'n Llywydd: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taenwn ar ei lwybrau ef 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gangau'r palmwydd;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rhoddwn iddo barch a chlod 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mewn Hosanna;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atom ni mae heddiw'n dod -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</a:t>
            </a: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Haleliwia</a:t>
            </a: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cy-GB" sz="42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360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066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187624" y="614293"/>
            <a:ext cx="77768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Pwy sy'n dod drwy byrth y bedd 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yn orchfygwr?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Iesu Grist, Tywysog hedd, 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ein Gwaredwr: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mae ei fryd ar wella'r byd 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o'i ddoluriau;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rhoddwn iddo oll ynghyd 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ein calonnau.</a:t>
            </a:r>
            <a:endParaRPr lang="cy-GB" sz="42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066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395537" y="332656"/>
            <a:ext cx="871296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Er i holl delynau'r nef 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ei glodfori,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hyfryd iddo ef yw llef 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plant yn moli: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dewch â'r palmwydd, dewch â'r gân 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byth i'r Iesu,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unwn gyda'r dyrfa lân 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i'w foliannu.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6474822"/>
            <a:ext cx="6444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ELFED, 1830-1953</a:t>
            </a:r>
          </a:p>
        </p:txBody>
      </p:sp>
      <p:cxnSp>
        <p:nvCxnSpPr>
          <p:cNvPr id="6" name="Straight Connector 3"/>
          <p:cNvCxnSpPr/>
          <p:nvPr/>
        </p:nvCxnSpPr>
        <p:spPr>
          <a:xfrm>
            <a:off x="1907704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15806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2628</TotalTime>
  <Words>31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402</cp:revision>
  <dcterms:modified xsi:type="dcterms:W3CDTF">2015-04-29T14:03:26Z</dcterms:modified>
</cp:coreProperties>
</file>