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68" r:id="rId2"/>
    <p:sldId id="471" r:id="rId3"/>
    <p:sldId id="47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7544" y="548680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Nid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fore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hafddydd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tawel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gwelwyd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Iesu'n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rhodio'r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don,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ond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noswaith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gyfyngder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pan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oedd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pryder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bob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bron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;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fu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nos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thywydd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garw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allsai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gadw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f'Arglwydd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draw: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fu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neb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erioed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mor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isel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châi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afael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law.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343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7544" y="404664"/>
            <a:ext cx="86764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Ganol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nos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pan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oedd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mewn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gweddi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cofiai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am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gofid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hwy;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cofio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cofio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eto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am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lawer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mwy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bod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canu'r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gwynfyd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iddo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a'r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holl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nefoedd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côr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gweled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rai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annwyl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rhwyfau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GB" sz="4200" dirty="0" err="1" smtClean="0">
                <a:latin typeface="Arial" pitchFamily="34" charset="0"/>
                <a:cs typeface="Arial" pitchFamily="34" charset="0"/>
              </a:rPr>
              <a:t>môr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79512" y="348692"/>
            <a:ext cx="896448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200" dirty="0" err="1" smtClean="0">
                <a:latin typeface="+mj-lt"/>
                <a:cs typeface="Arial" pitchFamily="34" charset="0"/>
              </a:rPr>
              <a:t>Nid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yw'r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Iesu'n</a:t>
            </a:r>
            <a:r>
              <a:rPr lang="en-GB" sz="4200" dirty="0" smtClean="0">
                <a:latin typeface="+mj-lt"/>
                <a:cs typeface="Arial" pitchFamily="34" charset="0"/>
              </a:rPr>
              <a:t> well </a:t>
            </a:r>
            <a:r>
              <a:rPr lang="en-GB" sz="4200" dirty="0" err="1" smtClean="0">
                <a:latin typeface="+mj-lt"/>
                <a:cs typeface="Arial" pitchFamily="34" charset="0"/>
              </a:rPr>
              <a:t>yn</a:t>
            </a:r>
            <a:r>
              <a:rPr lang="en-GB" sz="4200" dirty="0" smtClean="0">
                <a:latin typeface="+mj-lt"/>
                <a:cs typeface="Arial" pitchFamily="34" charset="0"/>
              </a:rPr>
              <a:t> unman </a:t>
            </a:r>
            <a:br>
              <a:rPr lang="en-GB" sz="4200" dirty="0" smtClean="0">
                <a:latin typeface="+mj-lt"/>
                <a:cs typeface="Arial" pitchFamily="34" charset="0"/>
              </a:rPr>
            </a:br>
            <a:r>
              <a:rPr lang="en-GB" sz="4200" dirty="0" smtClean="0">
                <a:latin typeface="+mj-lt"/>
                <a:cs typeface="Arial" pitchFamily="34" charset="0"/>
              </a:rPr>
              <a:t>	nag </a:t>
            </a:r>
            <a:r>
              <a:rPr lang="en-GB" sz="4200" dirty="0" err="1" smtClean="0">
                <a:latin typeface="+mj-lt"/>
                <a:cs typeface="Arial" pitchFamily="34" charset="0"/>
              </a:rPr>
              <a:t>yng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ngwaetha'r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storom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gref</a:t>
            </a:r>
            <a:r>
              <a:rPr lang="en-GB" sz="4200" dirty="0" smtClean="0">
                <a:latin typeface="+mj-lt"/>
                <a:cs typeface="Arial" pitchFamily="34" charset="0"/>
              </a:rPr>
              <a:t>; </a:t>
            </a:r>
            <a:br>
              <a:rPr lang="en-GB" sz="4200" dirty="0" smtClean="0">
                <a:latin typeface="+mj-lt"/>
                <a:cs typeface="Arial" pitchFamily="34" charset="0"/>
              </a:rPr>
            </a:br>
            <a:r>
              <a:rPr lang="en-GB" sz="4200" dirty="0" err="1" smtClean="0">
                <a:latin typeface="+mj-lt"/>
                <a:cs typeface="Arial" pitchFamily="34" charset="0"/>
              </a:rPr>
              <a:t>mae</a:t>
            </a:r>
            <a:r>
              <a:rPr lang="en-GB" sz="4200" dirty="0" smtClean="0">
                <a:latin typeface="+mj-lt"/>
                <a:cs typeface="Arial" pitchFamily="34" charset="0"/>
              </a:rPr>
              <a:t> y </a:t>
            </a:r>
            <a:r>
              <a:rPr lang="en-GB" sz="4200" dirty="0" err="1" smtClean="0">
                <a:latin typeface="+mj-lt"/>
                <a:cs typeface="Arial" pitchFamily="34" charset="0"/>
              </a:rPr>
              <a:t>gwynt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a'r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nos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a'r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tonnau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br>
              <a:rPr lang="en-GB" sz="4200" dirty="0" smtClean="0">
                <a:latin typeface="+mj-lt"/>
                <a:cs typeface="Arial" pitchFamily="34" charset="0"/>
              </a:rPr>
            </a:br>
            <a:r>
              <a:rPr lang="en-GB" sz="4200" dirty="0" smtClean="0">
                <a:latin typeface="+mj-lt"/>
                <a:cs typeface="Arial" pitchFamily="34" charset="0"/>
              </a:rPr>
              <a:t>	</a:t>
            </a:r>
            <a:r>
              <a:rPr lang="en-GB" sz="4200" dirty="0" err="1" smtClean="0">
                <a:latin typeface="+mj-lt"/>
                <a:cs typeface="Arial" pitchFamily="34" charset="0"/>
              </a:rPr>
              <a:t>oll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yn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eiddo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iddo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ef</a:t>
            </a:r>
            <a:r>
              <a:rPr lang="en-GB" sz="4200" dirty="0" smtClean="0">
                <a:latin typeface="+mj-lt"/>
                <a:cs typeface="Arial" pitchFamily="34" charset="0"/>
              </a:rPr>
              <a:t>; </a:t>
            </a:r>
            <a:br>
              <a:rPr lang="en-GB" sz="4200" dirty="0" smtClean="0">
                <a:latin typeface="+mj-lt"/>
                <a:cs typeface="Arial" pitchFamily="34" charset="0"/>
              </a:rPr>
            </a:br>
            <a:r>
              <a:rPr lang="en-GB" sz="4200" dirty="0" err="1" smtClean="0">
                <a:latin typeface="+mj-lt"/>
                <a:cs typeface="Arial" pitchFamily="34" charset="0"/>
              </a:rPr>
              <a:t>mae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yn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felys</a:t>
            </a:r>
            <a:r>
              <a:rPr lang="en-GB" sz="4200" dirty="0" smtClean="0">
                <a:latin typeface="+mj-lt"/>
                <a:cs typeface="Arial" pitchFamily="34" charset="0"/>
              </a:rPr>
              <a:t>, </a:t>
            </a:r>
            <a:r>
              <a:rPr lang="en-GB" sz="4200" dirty="0" err="1" smtClean="0">
                <a:latin typeface="+mj-lt"/>
                <a:cs typeface="Arial" pitchFamily="34" charset="0"/>
              </a:rPr>
              <a:t>melys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meddwl</a:t>
            </a:r>
            <a:r>
              <a:rPr lang="en-GB" sz="4200" dirty="0" smtClean="0">
                <a:latin typeface="+mj-lt"/>
                <a:cs typeface="Arial" pitchFamily="34" charset="0"/>
              </a:rPr>
              <a:t>, </a:t>
            </a:r>
            <a:br>
              <a:rPr lang="en-GB" sz="4200" dirty="0" smtClean="0">
                <a:latin typeface="+mj-lt"/>
                <a:cs typeface="Arial" pitchFamily="34" charset="0"/>
              </a:rPr>
            </a:br>
            <a:r>
              <a:rPr lang="en-GB" sz="4200" dirty="0" smtClean="0">
                <a:latin typeface="+mj-lt"/>
                <a:cs typeface="Arial" pitchFamily="34" charset="0"/>
              </a:rPr>
              <a:t>	</a:t>
            </a:r>
            <a:r>
              <a:rPr lang="en-GB" sz="4200" dirty="0" err="1" smtClean="0">
                <a:latin typeface="+mj-lt"/>
                <a:cs typeface="Arial" pitchFamily="34" charset="0"/>
              </a:rPr>
              <a:t>wedi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colli'r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cyfan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bron</a:t>
            </a:r>
            <a:r>
              <a:rPr lang="en-GB" sz="4200" dirty="0" smtClean="0">
                <a:latin typeface="+mj-lt"/>
                <a:cs typeface="Arial" pitchFamily="34" charset="0"/>
              </a:rPr>
              <a:t>, </a:t>
            </a:r>
            <a:br>
              <a:rPr lang="en-GB" sz="4200" dirty="0" smtClean="0">
                <a:latin typeface="+mj-lt"/>
                <a:cs typeface="Arial" pitchFamily="34" charset="0"/>
              </a:rPr>
            </a:br>
            <a:r>
              <a:rPr lang="en-GB" sz="4200" dirty="0" err="1" smtClean="0">
                <a:latin typeface="+mj-lt"/>
                <a:cs typeface="Arial" pitchFamily="34" charset="0"/>
              </a:rPr>
              <a:t>gwelir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ninnau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yn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ddihangol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br>
              <a:rPr lang="en-GB" sz="4200" dirty="0" smtClean="0">
                <a:latin typeface="+mj-lt"/>
                <a:cs typeface="Arial" pitchFamily="34" charset="0"/>
              </a:rPr>
            </a:br>
            <a:r>
              <a:rPr lang="en-GB" sz="4200" dirty="0" smtClean="0">
                <a:latin typeface="+mj-lt"/>
                <a:cs typeface="Arial" pitchFamily="34" charset="0"/>
              </a:rPr>
              <a:t>	</a:t>
            </a:r>
            <a:r>
              <a:rPr lang="en-GB" sz="4200" dirty="0" err="1" smtClean="0">
                <a:latin typeface="+mj-lt"/>
                <a:cs typeface="Arial" pitchFamily="34" charset="0"/>
              </a:rPr>
              <a:t>gyda'r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Gŵr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sy'n</a:t>
            </a:r>
            <a:r>
              <a:rPr lang="en-GB" sz="4200" dirty="0" smtClean="0">
                <a:latin typeface="+mj-lt"/>
                <a:cs typeface="Arial" pitchFamily="34" charset="0"/>
              </a:rPr>
              <a:t> </a:t>
            </a:r>
            <a:r>
              <a:rPr lang="en-GB" sz="4200" dirty="0" err="1" smtClean="0">
                <a:latin typeface="+mj-lt"/>
                <a:cs typeface="Arial" pitchFamily="34" charset="0"/>
              </a:rPr>
              <a:t>rhodio'r</a:t>
            </a:r>
            <a:r>
              <a:rPr lang="en-GB" sz="4200" dirty="0" smtClean="0">
                <a:latin typeface="+mj-lt"/>
                <a:cs typeface="Arial" pitchFamily="34" charset="0"/>
              </a:rPr>
              <a:t> don</a:t>
            </a:r>
            <a:r>
              <a:rPr lang="en-GB" sz="4200" dirty="0" smtClean="0">
                <a:latin typeface="+mj-lt"/>
                <a:cs typeface="Arial" pitchFamily="34" charset="0"/>
              </a:rPr>
              <a:t>.</a:t>
            </a:r>
            <a:endParaRPr lang="en-GB" sz="4200" dirty="0" smtClean="0">
              <a:latin typeface="+mj-lt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38" y="5733256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51720" y="6402814"/>
            <a:ext cx="7092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Arial" pitchFamily="34" charset="0"/>
                <a:cs typeface="Arial" pitchFamily="34" charset="0"/>
              </a:rPr>
              <a:t>ELFED 1860-1953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2419</TotalTime>
  <Words>28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358</cp:revision>
  <dcterms:modified xsi:type="dcterms:W3CDTF">2015-01-31T08:17:28Z</dcterms:modified>
</cp:coreProperties>
</file>