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3"/>
  </p:notesMasterIdLst>
  <p:sldIdLst>
    <p:sldId id="40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930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2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12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2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2800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1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9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58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4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1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1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6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2CC0C6-E369-4C09-BA68-ECA0A78D7BB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AFB2AFF0-DF54-45B8-87F7-744F8491F83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021288"/>
            <a:ext cx="1855811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67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15680" y="858238"/>
            <a:ext cx="66967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Disgwyl yr Iôr, </a:t>
            </a:r>
          </a:p>
          <a:p>
            <a:r>
              <a:rPr lang="cy-GB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 ddydd a ddaw; </a:t>
            </a:r>
          </a:p>
          <a:p>
            <a:r>
              <a:rPr lang="cy-GB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disgwyl yr Iôr, </a:t>
            </a:r>
          </a:p>
          <a:p>
            <a:r>
              <a:rPr lang="cy-GB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fe'th gynnal di.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328" y="4462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31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75720" y="5435452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212632" y="622860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ts val="600"/>
              </a:spcBef>
              <a:spcAft>
                <a:spcPts val="1200"/>
              </a:spcAft>
              <a:tabLst>
                <a:tab pos="104775" algn="l"/>
                <a:tab pos="171450" algn="l"/>
                <a:tab pos="104775" algn="l"/>
                <a:tab pos="171450" algn="l"/>
              </a:tabLst>
            </a:pPr>
            <a:r>
              <a:rPr lang="en-US" sz="1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CYMUNED TAIZÉ,</a:t>
            </a:r>
            <a:br>
              <a:rPr lang="en-US" sz="1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</a:br>
            <a:r>
              <a:rPr lang="en-US" sz="16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cyf</a:t>
            </a:r>
            <a:r>
              <a:rPr lang="en-US" sz="1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. MAWL AC ADDOLIAD, 1996</a:t>
            </a:r>
            <a:endParaRPr lang="en-GB" sz="16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1201</TotalTime>
  <Words>24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263</cp:revision>
  <dcterms:modified xsi:type="dcterms:W3CDTF">2019-10-10T13:05:17Z</dcterms:modified>
</cp:coreProperties>
</file>