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"/>
  </p:notesMasterIdLst>
  <p:sldIdLst>
    <p:sldId id="408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6" d="100"/>
          <a:sy n="106" d="100"/>
        </p:scale>
        <p:origin x="1860" y="10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1720" y="802447"/>
            <a:ext cx="56166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800" dirty="0">
                <a:latin typeface="+mj-lt"/>
              </a:rPr>
              <a:t>Disgwyl yr </a:t>
            </a:r>
            <a:r>
              <a:rPr lang="cy-GB" sz="4800" dirty="0">
                <a:latin typeface="Baskerville Old Face" panose="02020602080505020303" pitchFamily="18" charset="0"/>
              </a:rPr>
              <a:t>I</a:t>
            </a:r>
            <a:r>
              <a:rPr lang="cy-GB" sz="4800" dirty="0">
                <a:latin typeface="+mj-lt"/>
              </a:rPr>
              <a:t>ôr, </a:t>
            </a:r>
          </a:p>
          <a:p>
            <a:r>
              <a:rPr lang="cy-GB" sz="4800" dirty="0">
                <a:latin typeface="+mj-lt"/>
              </a:rPr>
              <a:t>ei ddydd a ddaw; </a:t>
            </a:r>
          </a:p>
          <a:p>
            <a:r>
              <a:rPr lang="cy-GB" sz="4800" dirty="0">
                <a:latin typeface="+mj-lt"/>
              </a:rPr>
              <a:t>disgwyl yr </a:t>
            </a:r>
            <a:r>
              <a:rPr lang="cy-GB" sz="4800" dirty="0">
                <a:latin typeface="Baskerville Old Face" panose="02020602080505020303" pitchFamily="18" charset="0"/>
              </a:rPr>
              <a:t>I</a:t>
            </a:r>
            <a:r>
              <a:rPr lang="cy-GB" sz="4800" dirty="0">
                <a:latin typeface="+mj-lt"/>
              </a:rPr>
              <a:t>ôr, </a:t>
            </a:r>
          </a:p>
          <a:p>
            <a:r>
              <a:rPr lang="cy-GB" sz="4800" dirty="0">
                <a:latin typeface="+mj-lt"/>
              </a:rPr>
              <a:t>fe'th gynnal di</a:t>
            </a:r>
            <a:r>
              <a:rPr lang="cy-GB" sz="4800" dirty="0" smtClean="0">
                <a:latin typeface="+mj-lt"/>
              </a:rPr>
              <a:t>.</a:t>
            </a:r>
            <a:endParaRPr lang="cy-GB" sz="48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31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50454" y="4509120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464496" y="6228601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ts val="600"/>
              </a:spcBef>
              <a:spcAft>
                <a:spcPts val="1200"/>
              </a:spcAft>
              <a:tabLst>
                <a:tab pos="104775" algn="l"/>
                <a:tab pos="171450" algn="l"/>
                <a:tab pos="104775" algn="l"/>
                <a:tab pos="171450" algn="l"/>
              </a:tabLst>
            </a:pPr>
            <a:r>
              <a:rPr lang="en-US" sz="1600" dirty="0">
                <a:latin typeface="+mj-lt"/>
                <a:ea typeface="Times New Roman" panose="02020603050405020304" pitchFamily="18" charset="0"/>
              </a:rPr>
              <a:t>CYMUNED 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TAIZÉ,</a:t>
            </a:r>
            <a:r>
              <a:rPr lang="en-US" sz="1600" dirty="0">
                <a:latin typeface="+mj-lt"/>
                <a:ea typeface="Times New Roman" panose="02020603050405020304" pitchFamily="18" charset="0"/>
              </a:rPr>
              <a:t/>
            </a:r>
            <a:br>
              <a:rPr lang="en-US" sz="1600" dirty="0">
                <a:latin typeface="+mj-lt"/>
                <a:ea typeface="Times New Roman" panose="02020603050405020304" pitchFamily="18" charset="0"/>
              </a:rPr>
            </a:br>
            <a:r>
              <a:rPr lang="en-US" sz="1600" dirty="0" err="1">
                <a:latin typeface="+mj-lt"/>
                <a:ea typeface="Times New Roman" panose="02020603050405020304" pitchFamily="18" charset="0"/>
              </a:rPr>
              <a:t>cyf</a:t>
            </a:r>
            <a:r>
              <a:rPr lang="en-US" sz="1600" dirty="0">
                <a:latin typeface="+mj-lt"/>
                <a:ea typeface="Times New Roman" panose="02020603050405020304" pitchFamily="18" charset="0"/>
              </a:rPr>
              <a:t>. MAWL AC ADDOLIAD, 1996</a:t>
            </a:r>
            <a:endParaRPr lang="en-GB" sz="1600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1201</TotalTime>
  <Words>24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Lucida Sans Unicode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262</cp:revision>
  <dcterms:modified xsi:type="dcterms:W3CDTF">2015-03-10T14:19:13Z</dcterms:modified>
</cp:coreProperties>
</file>