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0" r:id="rId2"/>
    <p:sldId id="42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04664"/>
            <a:ext cx="7848872" cy="5973762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Rhyfeddu 'rwyf, O Dduw,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dy ddyfod yn y cnawd,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rhyfeddod heb ddim diwedd yw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fod Iesu imi'n Frawd.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Dwfn yw dirgelwch cudd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yr iachawdwriaeth fawr,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 cariad na fyn golli'r un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euog blant y llawr.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283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5488" y="188640"/>
            <a:ext cx="7639000" cy="3226370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welodd llygad sant,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ni ddaeth i galon dyn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 anchwiliadwy olud pell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arfaeth Duw ei hun.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wylaidd wrth y groes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myfyriaf fyth ar hyn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 ngolau y datguddiad mawr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ar ben Calfaria fryn.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cy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63688" y="630932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52120" y="6525344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 smtClean="0">
                <a:latin typeface="Arial" pitchFamily="34" charset="0"/>
                <a:cs typeface="Arial" pitchFamily="34" charset="0"/>
              </a:rPr>
              <a:t>DYFNALLT, </a:t>
            </a:r>
            <a:r>
              <a:rPr lang="cy-GB" sz="1600" dirty="0" smtClean="0">
                <a:latin typeface="Arial" pitchFamily="34" charset="0"/>
                <a:cs typeface="Arial" pitchFamily="34" charset="0"/>
              </a:rPr>
              <a:t>1873-1956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1164</TotalTime>
  <Words>19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Rhyfeddu 'rwyf, O Dduw,   dy ddyfod yn y cnawd,  rhyfeddod heb ddim diwedd yw   fod Iesu imi'n Frawd.   Dwfn yw dirgelwch cudd   yr iachawdwriaeth fawr,  a'r cariad na fyn golli'r un   o euog blant y llawr.</vt:lpstr>
      <vt:lpstr>Ni welodd llygad sant,   ni ddaeth i galon dyn  yr anchwiliadwy olud pell   yn arfaeth Duw ei hun.  Yn wylaidd wrth y groes   myfyriaf fyth ar hyn  yng ngolau y datguddiad mawr   ar ben Calfaria fryn.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277</cp:revision>
  <dcterms:modified xsi:type="dcterms:W3CDTF">2015-01-30T11:20:04Z</dcterms:modified>
</cp:coreProperties>
</file>