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11" r:id="rId2"/>
    <p:sldId id="413" r:id="rId3"/>
    <p:sldId id="41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y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y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CDBA5-45E0-43BF-AE7B-011A39DDE724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y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687288"/>
            <a:ext cx="7776864" cy="5334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O rho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fendith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nefol</a:t>
            </a:r>
            <a:r>
              <a:rPr lang="en-US" sz="4000" dirty="0" smtClean="0">
                <a:solidFill>
                  <a:schemeClr val="bg1"/>
                </a:solidFill>
              </a:rPr>
              <a:t> Dad,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holl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genhedloedd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byd</a:t>
            </a:r>
            <a:r>
              <a:rPr lang="en-US" sz="4000" dirty="0" smtClean="0">
                <a:solidFill>
                  <a:schemeClr val="bg1"/>
                </a:solidFill>
              </a:rPr>
              <a:t>,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ddifa'r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ofnau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ymhob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gwlad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sy'n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tarfu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hedd</a:t>
            </a:r>
            <a:r>
              <a:rPr lang="en-US" sz="4000" dirty="0" smtClean="0">
                <a:solidFill>
                  <a:schemeClr val="bg1"/>
                </a:solidFill>
              </a:rPr>
              <a:t> o </a:t>
            </a:r>
            <a:r>
              <a:rPr lang="en-US" sz="4000" dirty="0" err="1" smtClean="0">
                <a:solidFill>
                  <a:schemeClr val="bg1"/>
                </a:solidFill>
              </a:rPr>
              <a:t>hyd</a:t>
            </a:r>
            <a:r>
              <a:rPr lang="en-US" sz="4000" dirty="0" smtClean="0">
                <a:solidFill>
                  <a:schemeClr val="bg1"/>
                </a:solidFill>
              </a:rPr>
              <a:t>;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rhag</a:t>
            </a:r>
            <a:r>
              <a:rPr lang="en-US" sz="4000" dirty="0" smtClean="0">
                <a:solidFill>
                  <a:schemeClr val="bg1"/>
                </a:solidFill>
              </a:rPr>
              <a:t> dial </a:t>
            </a:r>
            <a:r>
              <a:rPr lang="en-US" sz="4000" dirty="0" err="1" smtClean="0">
                <a:solidFill>
                  <a:schemeClr val="bg1"/>
                </a:solidFill>
              </a:rPr>
              <a:t>gwyllt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rhag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dyfais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dyn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mewn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cariad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cadw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dyro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inni'r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ffydd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smtClean="0">
                <a:solidFill>
                  <a:schemeClr val="bg1"/>
                </a:solidFill>
              </a:rPr>
              <a:t>l</a:t>
            </a:r>
            <a:r>
              <a:rPr lang="cy-GB" sz="4000" dirty="0" smtClean="0">
                <a:solidFill>
                  <a:schemeClr val="bg1"/>
                </a:solidFill>
              </a:rPr>
              <a:t>ŷ</a:t>
            </a:r>
            <a:r>
              <a:rPr lang="en-US" sz="4000" dirty="0" smtClean="0">
                <a:solidFill>
                  <a:schemeClr val="bg1"/>
                </a:solidFill>
              </a:rPr>
              <a:t>n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wrth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gyfiawnder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268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259632" y="615280"/>
            <a:ext cx="7200800" cy="5334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Rho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wirionedd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heol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glir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drwy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ddryswch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blin</a:t>
            </a:r>
            <a:r>
              <a:rPr lang="en-US" sz="4000" dirty="0" smtClean="0">
                <a:solidFill>
                  <a:schemeClr val="bg1"/>
                </a:solidFill>
              </a:rPr>
              <a:t> yr </a:t>
            </a:r>
            <a:r>
              <a:rPr lang="en-US" sz="4000" dirty="0" err="1" smtClean="0">
                <a:solidFill>
                  <a:schemeClr val="bg1"/>
                </a:solidFill>
              </a:rPr>
              <a:t>oes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chluded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ffyrdd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môr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tir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ddatguddiad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gwell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groes</a:t>
            </a:r>
            <a:r>
              <a:rPr lang="en-US" sz="4000" dirty="0" smtClean="0">
                <a:solidFill>
                  <a:schemeClr val="bg1"/>
                </a:solidFill>
              </a:rPr>
              <a:t>;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err="1" smtClean="0">
                <a:solidFill>
                  <a:schemeClr val="bg1"/>
                </a:solidFill>
              </a:rPr>
              <a:t>rhag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troi</a:t>
            </a:r>
            <a:r>
              <a:rPr lang="en-US" sz="4000" dirty="0" smtClean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byd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anial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gwyw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rhag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llygru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nwyd</a:t>
            </a:r>
            <a:r>
              <a:rPr lang="en-US" sz="4000" dirty="0" smtClean="0">
                <a:solidFill>
                  <a:schemeClr val="bg1"/>
                </a:solidFill>
              </a:rPr>
              <a:t> a </a:t>
            </a:r>
            <a:r>
              <a:rPr lang="en-US" sz="4000" dirty="0" err="1" smtClean="0">
                <a:solidFill>
                  <a:schemeClr val="bg1"/>
                </a:solidFill>
              </a:rPr>
              <a:t>greddf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rho </a:t>
            </a:r>
            <a:r>
              <a:rPr lang="en-US" sz="4000" dirty="0" err="1" smtClean="0">
                <a:solidFill>
                  <a:schemeClr val="bg1"/>
                </a:solidFill>
              </a:rPr>
              <a:t>inni'r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ddawn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fentro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byw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 smtClean="0">
                <a:solidFill>
                  <a:schemeClr val="bg1"/>
                </a:solidFill>
              </a:rPr>
              <a:t>chariad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inni'n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ddeddf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1296" y="620688"/>
            <a:ext cx="7643192" cy="5299720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inni fyd heb boen a phla,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heb ing ymrafael trist,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cynydded rhin ewyllys da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disgyblion Iesu Grist;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 gwasgar mwy dy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deulu 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chwalu'r byd â chas,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cysegra ein brawdgarwch ni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â holl ddoethineb gras.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0454" y="5877272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12160" y="6536377"/>
            <a:ext cx="31008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200" dirty="0" smtClean="0">
                <a:latin typeface="Arial" pitchFamily="34" charset="0"/>
                <a:cs typeface="Arial" pitchFamily="34" charset="0"/>
              </a:rPr>
              <a:t>E. LLWYD WILLIAMS, 1906-60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1123</TotalTime>
  <Words>36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O rho dy fendith, nefol Dad,   ar holl genhedloedd byd,  i ddifa'r ofnau ymhob gwlad   sy'n tarfu hedd o hyd;  rhag dial gwyllt, rhag dyfais dyn,   mewn cariad cadw ni  a dyro inni'r ffydd a lŷn   wrth dy gyfiawnder di.   </vt:lpstr>
      <vt:lpstr>Rho i wirionedd heol glir   drwy ddryswch blin yr oes,  a chluded ffyrdd y môr a'r tir   ddatguddiad gwell o'r groes;  rhag troi y byd yn anial gwyw,   rhag llygru nwyd a greddf,  rho inni'r ddawn i fentro byw   a chariad inni'n ddeddf.</vt:lpstr>
      <vt:lpstr>Rho inni fyd heb boen a phla,   heb ing ymrafael trist,  cynydded rhin ewyllys da   disgyblion Iesu Grist;  rhag gwasgar mwy dy deulu di   a chwalu'r byd â chas,  cysegra ein brawdgarwch ni   â holl ddoethineb gras.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262</cp:revision>
  <dcterms:modified xsi:type="dcterms:W3CDTF">2015-01-30T10:38:38Z</dcterms:modified>
</cp:coreProperties>
</file>