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08" r:id="rId2"/>
    <p:sldId id="410" r:id="rId3"/>
    <p:sldId id="40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67" d="100"/>
          <a:sy n="67" d="100"/>
        </p:scale>
        <p:origin x="-1530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2450" y="644490"/>
            <a:ext cx="79980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Fugail da, mae'r defaid eraill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eto 'mhell o'r gorlan glyd,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crwydro'n glwyfus ar ddisberod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maent yn nrysni'r tywyll fyd: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danfon allan dy fugeiliaid,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â'u calonnau yn y gwaith,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er mwyn cyrchu'r rhai crwydredig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o bellterau'r anial maith.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260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620688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Hiraeth cyrchu'r defaid eraill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ynom ninnau elo'n fwy;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dylanwadau d'Ysbryd gerddo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ymhob eglwys drostynt hwy: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yma, yn ein gwlad ein hunain,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gwna ni'n llais dy gariad di,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a sŵn achub myrdd myrddiynau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fyddo draw dros donnau'r lli.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12160" y="6505599"/>
            <a:ext cx="3131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ELFED, 1860-1953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620688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Maent i ddod, medd addewidion,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o bob ardal dan y nen;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dwedaist tithau, “Rhaid eu cyrchu,"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trengaist drostynt ar y pren.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O er mwyn yr einioes roddwyd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ac er mwyn yr eiriol drud,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dwg i mewn y defaid eraill,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Fugail da, i'th gorlan glyd.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66516" y="594769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1091</TotalTime>
  <Words>26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248</cp:revision>
  <dcterms:modified xsi:type="dcterms:W3CDTF">2015-04-29T13:46:46Z</dcterms:modified>
</cp:coreProperties>
</file>