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BC015C-53F6-4437-A88C-9F157809DE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7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4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9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7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2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0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5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0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7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8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7766B2AF-F411-421E-86F9-22C4BCF9412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3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79576" y="404664"/>
            <a:ext cx="929429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 eto fore Saboth,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Brydferthwch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sancteiddrwydd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llewyrch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fry;</a:t>
            </a:r>
          </a:p>
          <a:p>
            <a:pPr>
              <a:defRPr/>
            </a:pP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air y bore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cyntaf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gwagle’n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Tywynna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yma’n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344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25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704512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26904" y="262970"/>
            <a:ext cx="986509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 eto fore Saboth,-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rho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blas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wrando’r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ddameg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Awelon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Galilea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Fo’n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cerdded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gwlad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di’n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Tad.</a:t>
            </a:r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E90C9-0FA1-42A9-8CF8-5D6BC24F0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4512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07568" y="332656"/>
            <a:ext cx="921714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fore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Saboth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,-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Rho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nerthoedd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Salem,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tafodau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Achubwyd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dyrfa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filoedd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68407" y="6375716"/>
            <a:ext cx="2390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ELFED, 1860-1953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58468" y="6523757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27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19</cp:revision>
  <dcterms:modified xsi:type="dcterms:W3CDTF">2019-10-10T12:51:55Z</dcterms:modified>
</cp:coreProperties>
</file>