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60" r:id="rId2"/>
    <p:sldId id="261" r:id="rId3"/>
    <p:sldId id="262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 varScale="1">
        <p:scale>
          <a:sx n="67" d="100"/>
          <a:sy n="67" d="100"/>
        </p:scale>
        <p:origin x="-906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2D5F749-99D8-4F30-A3B1-BB630350267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4BC015C-53F6-4437-A88C-9F157809DEB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F515D37-86D0-4646-9D47-B0D9BE9C0BA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894333" y="677009"/>
            <a:ext cx="8142163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Daeth eto fore Saboth,</a:t>
            </a:r>
          </a:p>
          <a:p>
            <a:pPr>
              <a:defRPr/>
            </a:pP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Boed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arnom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</a:t>
            </a:r>
            <a: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ŷ</a:t>
            </a:r>
            <a:endParaRPr lang="en-GB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Brydferthwch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sancteiddrwydd</a:t>
            </a:r>
            <a:endParaRPr lang="en-GB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A’r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llewyrch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oddi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fry;</a:t>
            </a:r>
            <a:endParaRPr lang="en-GB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air y bore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cyntaf</a:t>
            </a:r>
            <a:endParaRPr lang="en-GB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Aeth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drwy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gwagle’n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wawr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:</a:t>
            </a:r>
            <a:endParaRPr lang="en-GB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Tywynna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arnom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ninnau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defRPr/>
            </a:pP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O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!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Arglwydd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yma’n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awr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cy-GB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cy-GB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25</a:t>
            </a:r>
            <a:endParaRPr lang="en-GB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y-GB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8110661" y="5633417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827459" y="644490"/>
            <a:ext cx="7993013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Daeth eto fore Saboth,-</a:t>
            </a:r>
          </a:p>
          <a:p>
            <a:pPr>
              <a:defRPr/>
            </a:pP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O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!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Iesu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rho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</a:t>
            </a:r>
            <a:endParaRPr lang="en-GB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Gael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blas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wrando’r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ddameg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defRPr/>
            </a:pP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Fel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gynt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lli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defRPr/>
            </a:pP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Awelon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Galilea</a:t>
            </a:r>
            <a:endParaRPr lang="en-GB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Fo’n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cerdded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drwy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gwlad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defRPr/>
            </a:pP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Bydd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di’n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eiriau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heddiw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defRPr/>
            </a:pP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O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!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Annwyl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Fab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Tad.</a:t>
            </a:r>
            <a:endParaRPr lang="cy-GB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8110661" y="5633417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899467" y="428466"/>
            <a:ext cx="7848997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Daeth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eto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fore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Saboth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,-</a:t>
            </a:r>
          </a:p>
          <a:p>
            <a:pPr>
              <a:defRPr/>
            </a:pP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Rho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inni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Ysbryd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Glân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defRPr/>
            </a:pP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Gael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profi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nerthoedd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Salem,</a:t>
            </a:r>
          </a:p>
          <a:p>
            <a:pPr>
              <a:defRPr/>
            </a:pP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grym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tafodau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tân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defRPr/>
            </a:pP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Achubwyd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yno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dyrfa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defRPr/>
            </a:pP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d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rwy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werth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yr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Aberth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mawr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defRPr/>
            </a:pP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O!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achub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filoedd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heddiw</a:t>
            </a:r>
            <a:endParaRPr lang="en-GB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Dros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ŵyneb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daear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lawr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cy-GB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1640" y="6474822"/>
            <a:ext cx="7812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ELFED, 1860-1953</a:t>
            </a:r>
            <a:endParaRPr lang="en-GB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734467" y="6021288"/>
            <a:ext cx="5357813" cy="1587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27</Words>
  <Application>Microsoft Office PowerPoint</Application>
  <PresentationFormat>On-screen Show (4:3)</PresentationFormat>
  <Paragraphs>31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18</cp:revision>
  <dcterms:modified xsi:type="dcterms:W3CDTF">2015-04-29T08:37:32Z</dcterms:modified>
</cp:coreProperties>
</file>