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3"/>
  </p:notesMasterIdLst>
  <p:sldIdLst>
    <p:sldId id="639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54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7584" y="939493"/>
            <a:ext cx="7848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Bendithia'r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bendithia'r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bendithia'r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.</a:t>
            </a:r>
          </a:p>
          <a:p>
            <a:pPr algn="r"/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endParaRPr lang="en-GB" sz="4000" dirty="0" smtClean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91880" y="6381328"/>
            <a:ext cx="5526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400" dirty="0" smtClean="0">
                <a:latin typeface="+mj-lt"/>
              </a:rPr>
              <a:t>SALM 103:1 addas. MEURIG THOMAS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45903" y="4077072"/>
            <a:ext cx="535781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233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1133</TotalTime>
  <Words>17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353</cp:revision>
  <dcterms:modified xsi:type="dcterms:W3CDTF">2015-04-27T14:37:39Z</dcterms:modified>
</cp:coreProperties>
</file>