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608" r:id="rId2"/>
    <p:sldId id="609" r:id="rId3"/>
    <p:sldId id="61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F557E8-EBC7-4F28-802A-DC8127310FFB}" type="slidenum">
              <a:rPr lang="cy-GB" smtClean="0"/>
              <a:pPr>
                <a:defRPr/>
              </a:pPr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F557E8-EBC7-4F28-802A-DC8127310FFB}" type="slidenum">
              <a:rPr lang="cy-GB" smtClean="0"/>
              <a:pPr>
                <a:defRPr/>
              </a:pPr>
              <a:t>2</a:t>
            </a:fld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F557E8-EBC7-4F28-802A-DC8127310FFB}" type="slidenum">
              <a:rPr lang="cy-GB" smtClean="0"/>
              <a:pPr>
                <a:defRPr/>
              </a:pPr>
              <a:t>3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1/30/2015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32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934932" y="1072406"/>
            <a:ext cx="7525500" cy="4084786"/>
          </a:xfrm>
        </p:spPr>
        <p:txBody>
          <a:bodyPr/>
          <a:lstStyle/>
          <a:p>
            <a:pPr algn="l"/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Ynot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Arglwydd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gorfoleddwn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gariad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llawenhawn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Cariad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erys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fyth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heb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ballu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A’i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ffynhonnau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fyth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llawn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Frenin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daear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lawr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Molwn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byth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mawr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lang="en-US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217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634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778694"/>
            <a:ext cx="7788461" cy="4450506"/>
          </a:xfrm>
        </p:spPr>
        <p:txBody>
          <a:bodyPr/>
          <a:lstStyle/>
          <a:p>
            <a:pPr algn="l"/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i Ti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reoli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bydoedd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Ym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mhob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storom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lem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ddaw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Cedwi’r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weddw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gysgod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A’r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amddifad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law: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Frenin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daear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lawr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Molwn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byth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mawr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lang="en-US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156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754248" y="418654"/>
            <a:ext cx="7778192" cy="4090466"/>
          </a:xfrm>
        </p:spPr>
        <p:txBody>
          <a:bodyPr/>
          <a:lstStyle/>
          <a:p>
            <a:pPr algn="l"/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Os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yw’r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bryniau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yn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glorian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Os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ddeddf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sydd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ar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m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ôr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Ti 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wrandewi’n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nydd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daran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sz="420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sz="420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	Lef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pechadur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wrth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ddôr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lang="en-US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Frenin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nef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daear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lawr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b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Molwn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byth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dy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enw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4200" dirty="0" err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mawr</a:t>
            </a:r>
            <a:r>
              <a:rPr lang="en-GB" sz="4200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lang="en-US" sz="4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6474822"/>
            <a:ext cx="87129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J. J. WILLIAMS, 1869-1954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022499" y="479715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69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1082</TotalTime>
  <Words>35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Ynot, Arglwydd, gorfoleddwn,    Yn dy gariad llawenhawn, Cariad erys fyth heb ballu,    A’i ffynhonnau fyth yn llawn; Frenin nef a daear lawr, Molwn byth dy enw mawr.</vt:lpstr>
      <vt:lpstr>Er i Ti reoli bydoedd,    Ym mhob storom lem a ddaw Cedwi’r weddw dan dy gysgod    A’r amddifad yn dy law: Frenin nef a daear lawr, Molwn byth dy enw mawr.</vt:lpstr>
      <vt:lpstr>Os yw’r bryniau yn dy glorian,    Os dy ddeddf sydd ar y môr, Ti wrandewi’n nydd y daran    Lef pechadur wrth dy ddôr: Frenin nef a daear lawr, Molwn byth dy enw mawr.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328</cp:revision>
  <dcterms:modified xsi:type="dcterms:W3CDTF">2015-01-30T13:55:40Z</dcterms:modified>
</cp:coreProperties>
</file>