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86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8992" y="620688"/>
            <a:ext cx="8835008" cy="5668963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feddwl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amdanaf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dyna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nefoedd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yng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nghysgod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orsedd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gadarnaf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mae'n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ddigon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gwannaf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nyth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cyn</a:t>
            </a:r>
            <a:r>
              <a:rPr lang="en-US" sz="4000" dirty="0">
                <a:solidFill>
                  <a:schemeClr val="bg1"/>
                </a:solidFill>
              </a:rPr>
              <a:t> duo </a:t>
            </a:r>
            <a:r>
              <a:rPr lang="en-US" sz="4000" dirty="0" err="1">
                <a:solidFill>
                  <a:schemeClr val="bg1"/>
                </a:solidFill>
              </a:rPr>
              <a:t>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cwmwl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tymhestlog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adain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cuddio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mhen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caf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noddfa'n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fynwes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drugarog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pan </a:t>
            </a:r>
            <a:r>
              <a:rPr lang="en-US" sz="4000" dirty="0" err="1">
                <a:solidFill>
                  <a:schemeClr val="bg1"/>
                </a:solidFill>
              </a:rPr>
              <a:t>siglo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colofnau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nen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cy-GB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208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1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332656"/>
            <a:ext cx="8352928" cy="5256584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</a:rPr>
              <a:t>Fy Arglwydd sy'n gwisgo y lili,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mae'n </a:t>
            </a:r>
            <a:r>
              <a:rPr lang="cy-GB" sz="4000" dirty="0">
                <a:solidFill>
                  <a:schemeClr val="bg1"/>
                </a:solidFill>
              </a:rPr>
              <a:t>cofio aderyn y to;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cyn pallo'i anfeidrol dosturi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rhaid </a:t>
            </a:r>
            <a:r>
              <a:rPr lang="cy-GB" sz="4000" dirty="0">
                <a:solidFill>
                  <a:schemeClr val="bg1"/>
                </a:solidFill>
              </a:rPr>
              <a:t>gollwng Calfaria dros go'.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Os Duw sydd ar f'enaid ei eisiau,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mae </a:t>
            </a:r>
            <a:r>
              <a:rPr lang="cy-GB" sz="4000" dirty="0">
                <a:solidFill>
                  <a:schemeClr val="bg1"/>
                </a:solidFill>
              </a:rPr>
              <a:t>eisiau fy enaid ar Dduw: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>
                <a:solidFill>
                  <a:schemeClr val="bg1"/>
                </a:solidFill>
              </a:rPr>
              <a:t>O gariad heb ddiwedd na dechrau,</a:t>
            </a:r>
            <a:r>
              <a:rPr lang="cy-GB" sz="4000" dirty="0">
                <a:solidFill>
                  <a:schemeClr val="bg1"/>
                </a:solidFill>
              </a:rPr>
              <a:t/>
            </a:r>
            <a:br>
              <a:rPr lang="cy-GB" sz="4000" dirty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ar </a:t>
            </a:r>
            <a:r>
              <a:rPr lang="cy-GB" sz="4000" dirty="0">
                <a:solidFill>
                  <a:schemeClr val="bg1"/>
                </a:solidFill>
              </a:rPr>
              <a:t>gariad mor rhyfedd 'rwy'n byw.</a:t>
            </a:r>
            <a:endParaRPr lang="en-GB" sz="3800" b="0" dirty="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95936" y="650559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err="1" smtClean="0">
                <a:latin typeface="+mj-lt"/>
              </a:rPr>
              <a:t>Elfed</a:t>
            </a:r>
            <a:r>
              <a:rPr lang="en-GB" sz="1400" dirty="0" smtClean="0">
                <a:latin typeface="+mj-lt"/>
              </a:rPr>
              <a:t>, 1860-1953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3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21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Yr Arglwydd a feddwl amdanaf,  a dyna fy nefoedd am byth; yng nghysgod yr orsedd gadarnaf  mae'n ddigon i'r gwannaf gael nyth; cyn duo o'r cwmwl tymhestlog  ei adain sy'n cuddio fy mhen; caf noddfa'n ei fynwes drugarog  pan siglo colofnau y nen.</vt:lpstr>
      <vt:lpstr>Fy Arglwydd sy'n gwisgo y lili,  mae'n cofio aderyn y to; cyn pallo'i anfeidrol dosturi  rhaid gollwng Calfaria dros go'. Os Duw sydd ar f'enaid ei eisiau,  mae eisiau fy enaid ar Dduw: O gariad heb ddiwedd na dechrau,  ar gariad mor rhyfedd 'rwy'n byw.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310</cp:revision>
  <dcterms:modified xsi:type="dcterms:W3CDTF">2015-04-29T11:15:24Z</dcterms:modified>
</cp:coreProperties>
</file>