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8"/>
  </p:notesMasterIdLst>
  <p:sldIdLst>
    <p:sldId id="433" r:id="rId2"/>
    <p:sldId id="434" r:id="rId3"/>
    <p:sldId id="435" r:id="rId4"/>
    <p:sldId id="436" r:id="rId5"/>
    <p:sldId id="437" r:id="rId6"/>
    <p:sldId id="438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0909" autoAdjust="0"/>
  </p:normalViewPr>
  <p:slideViewPr>
    <p:cSldViewPr>
      <p:cViewPr varScale="1">
        <p:scale>
          <a:sx n="67" d="100"/>
          <a:sy n="67" d="100"/>
        </p:scale>
        <p:origin x="-648" y="-90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6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9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15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21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25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4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67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2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6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413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073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59632" y="788506"/>
            <a:ext cx="7416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+mj-lt"/>
              </a:rPr>
              <a:t>Pob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peth</a:t>
            </a:r>
            <a:r>
              <a:rPr lang="en-US" sz="4000" dirty="0" smtClean="0">
                <a:latin typeface="+mj-lt"/>
              </a:rPr>
              <a:t>, </a:t>
            </a:r>
            <a:r>
              <a:rPr lang="en-US" sz="4000" dirty="0" err="1" smtClean="0">
                <a:latin typeface="+mj-lt"/>
              </a:rPr>
              <a:t>ymhell</a:t>
            </a:r>
            <a:r>
              <a:rPr lang="en-US" sz="4000" dirty="0" smtClean="0">
                <a:latin typeface="+mj-lt"/>
              </a:rPr>
              <a:t> ac </a:t>
            </a:r>
            <a:r>
              <a:rPr lang="en-US" sz="4000" dirty="0" err="1" smtClean="0">
                <a:latin typeface="+mj-lt"/>
              </a:rPr>
              <a:t>agos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sy'n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dangos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Duw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byd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enw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sydd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aros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waith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law </a:t>
            </a:r>
            <a:r>
              <a:rPr lang="en-US" sz="4000" dirty="0" err="1" smtClean="0">
                <a:latin typeface="+mj-lt"/>
              </a:rPr>
              <a:t>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gyd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efe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wnaeth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seren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ddisglair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nen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efe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wnaeth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ddeilen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wyrddlas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pren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Caneuon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Ffydd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130</a:t>
            </a: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cy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786719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123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644490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drugareddau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yr </a:t>
            </a:r>
            <a:r>
              <a:rPr lang="en-US" sz="4000" dirty="0" err="1" smtClean="0">
                <a:latin typeface="+mj-lt"/>
              </a:rPr>
              <a:t>ydym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oll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byw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gan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hynny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dewch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llawenhewch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cans </a:t>
            </a:r>
            <a:r>
              <a:rPr lang="en-US" sz="4000" dirty="0" err="1" smtClean="0">
                <a:latin typeface="+mj-lt"/>
              </a:rPr>
              <a:t>da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Duw</a:t>
            </a:r>
            <a:r>
              <a:rPr lang="en-US" sz="4000" dirty="0" smtClean="0">
                <a:latin typeface="+mj-lt"/>
              </a:rPr>
              <a:t>.</a:t>
            </a:r>
            <a:endParaRPr lang="en-GB" sz="4000" dirty="0">
              <a:latin typeface="+mj-lt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786719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4569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7584" y="572482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+mj-lt"/>
              </a:rPr>
              <a:t>Mae'r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nefoedd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a'i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chymylau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o </a:t>
            </a:r>
            <a:r>
              <a:rPr lang="en-US" sz="4000" dirty="0" err="1" smtClean="0">
                <a:latin typeface="+mj-lt"/>
              </a:rPr>
              <a:t>dan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gadarn</a:t>
            </a:r>
            <a:r>
              <a:rPr lang="en-US" sz="4000" dirty="0" smtClean="0">
                <a:latin typeface="+mj-lt"/>
              </a:rPr>
              <a:t> law,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mae'n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rhoddi'r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heulwen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olau</a:t>
            </a:r>
            <a:r>
              <a:rPr lang="en-US" sz="4000" dirty="0" smtClean="0">
                <a:latin typeface="+mj-lt"/>
              </a:rPr>
              <a:t>,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mae'n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rhoddi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gwlith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glaw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mae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gwyntoedd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oer</a:t>
            </a:r>
            <a:r>
              <a:rPr lang="en-US" sz="4000" dirty="0" smtClean="0">
                <a:latin typeface="+mj-lt"/>
              </a:rPr>
              <a:t> y </a:t>
            </a:r>
            <a:r>
              <a:rPr lang="en-US" sz="4000" dirty="0" err="1" smtClean="0">
                <a:latin typeface="+mj-lt"/>
              </a:rPr>
              <a:t>gaeaf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ufudd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iddo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ef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ac </a:t>
            </a:r>
            <a:r>
              <a:rPr lang="en-US" sz="4000" dirty="0" err="1" smtClean="0">
                <a:latin typeface="+mj-lt"/>
              </a:rPr>
              <a:t>ni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ddaw</a:t>
            </a:r>
            <a:r>
              <a:rPr lang="en-US" sz="4000" dirty="0" smtClean="0">
                <a:latin typeface="+mj-lt"/>
              </a:rPr>
              <a:t> un </a:t>
            </a:r>
            <a:r>
              <a:rPr lang="en-US" sz="4000" dirty="0" err="1" smtClean="0">
                <a:latin typeface="+mj-lt"/>
              </a:rPr>
              <a:t>cynhaeaf</a:t>
            </a:r>
            <a:r>
              <a:rPr lang="en-US" sz="4000" dirty="0" smtClean="0">
                <a:latin typeface="+mj-lt"/>
              </a:rPr>
              <a:t/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ond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drwy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ragluniaeth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nef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786719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934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644490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drugareddau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yr </a:t>
            </a:r>
            <a:r>
              <a:rPr lang="en-US" sz="4000" dirty="0" err="1" smtClean="0">
                <a:latin typeface="+mj-lt"/>
              </a:rPr>
              <a:t>ydym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oll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byw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gan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hynny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dewch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llawenhewch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cans </a:t>
            </a:r>
            <a:r>
              <a:rPr lang="en-US" sz="4000" dirty="0" err="1" smtClean="0">
                <a:latin typeface="+mj-lt"/>
              </a:rPr>
              <a:t>da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Duw</a:t>
            </a:r>
            <a:r>
              <a:rPr lang="en-US" sz="4000" dirty="0" smtClean="0">
                <a:latin typeface="+mj-lt"/>
              </a:rPr>
              <a:t>.</a:t>
            </a:r>
            <a:endParaRPr lang="en-GB" sz="4000" dirty="0">
              <a:latin typeface="+mj-lt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786719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3089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71600" y="500474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+mj-lt"/>
              </a:rPr>
              <a:t>Mae'n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newid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fendithion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gwrdd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ag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angen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dyn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mae'n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ddoeth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ymhob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dibenion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erioed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ni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fethodd</a:t>
            </a:r>
            <a:r>
              <a:rPr lang="en-US" sz="4000" dirty="0" smtClean="0">
                <a:latin typeface="+mj-lt"/>
              </a:rPr>
              <a:t> un; </a:t>
            </a:r>
            <a:br>
              <a:rPr lang="en-US" sz="4000" dirty="0" smtClean="0">
                <a:latin typeface="+mj-lt"/>
              </a:rPr>
            </a:br>
            <a:r>
              <a:rPr lang="en-US" sz="4000" dirty="0" err="1" smtClean="0">
                <a:latin typeface="+mj-lt"/>
              </a:rPr>
              <a:t>ein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bara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sydd</a:t>
            </a:r>
            <a:r>
              <a:rPr lang="en-US" sz="4000" dirty="0" smtClean="0">
                <a:latin typeface="+mj-lt"/>
              </a:rPr>
              <a:t> bob bore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dod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o'i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ddwylo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ef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a </a:t>
            </a:r>
            <a:r>
              <a:rPr lang="en-US" sz="4000" dirty="0" err="1" smtClean="0">
                <a:latin typeface="+mj-lt"/>
              </a:rPr>
              <a:t>chynnal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heneidiau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wna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byth</a:t>
            </a:r>
            <a:r>
              <a:rPr lang="en-US" sz="4000" dirty="0" smtClean="0">
                <a:latin typeface="+mj-lt"/>
              </a:rPr>
              <a:t> â </a:t>
            </a:r>
            <a:r>
              <a:rPr lang="en-US" sz="4000" dirty="0" err="1" smtClean="0">
                <a:latin typeface="+mj-lt"/>
              </a:rPr>
              <a:t>bara'r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nef</a:t>
            </a:r>
            <a:r>
              <a:rPr lang="en-US" sz="4000" dirty="0" smtClean="0">
                <a:latin typeface="+mj-lt"/>
              </a:rPr>
              <a:t>.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786719" y="5951602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5000" dirty="0">
                <a:solidFill>
                  <a:schemeClr val="bg1"/>
                </a:solidFill>
                <a:latin typeface="Webdings" pitchFamily="18" charset="2"/>
              </a:rPr>
              <a:t>4</a:t>
            </a:r>
            <a:endParaRPr lang="cy-GB" sz="5000" dirty="0">
              <a:solidFill>
                <a:schemeClr val="bg1"/>
              </a:solidFill>
              <a:latin typeface="Webdings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314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644490"/>
            <a:ext cx="87849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4000" dirty="0" smtClean="0">
              <a:latin typeface="+mj-lt"/>
            </a:endParaRPr>
          </a:p>
          <a:p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Ar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ei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drugareddau</a:t>
            </a:r>
            <a:r>
              <a:rPr lang="en-US" sz="4000" dirty="0" smtClean="0">
                <a:latin typeface="+mj-lt"/>
              </a:rPr>
              <a:t>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yr </a:t>
            </a:r>
            <a:r>
              <a:rPr lang="en-US" sz="4000" dirty="0" err="1" smtClean="0">
                <a:latin typeface="+mj-lt"/>
              </a:rPr>
              <a:t>ydym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oll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byw</a:t>
            </a:r>
            <a:r>
              <a:rPr lang="en-US" sz="4000" dirty="0" smtClean="0">
                <a:latin typeface="+mj-lt"/>
              </a:rPr>
              <a:t>;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</a:t>
            </a:r>
            <a:r>
              <a:rPr lang="en-US" sz="4000" dirty="0" err="1" smtClean="0">
                <a:latin typeface="+mj-lt"/>
              </a:rPr>
              <a:t>gan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hynny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dewch</a:t>
            </a:r>
            <a:r>
              <a:rPr lang="en-US" sz="4000" dirty="0" smtClean="0">
                <a:latin typeface="+mj-lt"/>
              </a:rPr>
              <a:t> a </a:t>
            </a:r>
            <a:r>
              <a:rPr lang="en-US" sz="4000" dirty="0" err="1" smtClean="0">
                <a:latin typeface="+mj-lt"/>
              </a:rPr>
              <a:t>llawenhewch</a:t>
            </a:r>
            <a:r>
              <a:rPr lang="en-US" sz="4000" dirty="0" smtClean="0">
                <a:latin typeface="+mj-lt"/>
              </a:rPr>
              <a:t>, </a:t>
            </a:r>
            <a:br>
              <a:rPr lang="en-US" sz="4000" dirty="0" smtClean="0">
                <a:latin typeface="+mj-lt"/>
              </a:rPr>
            </a:br>
            <a:r>
              <a:rPr lang="en-US" sz="4000" dirty="0" smtClean="0">
                <a:latin typeface="+mj-lt"/>
              </a:rPr>
              <a:t>	cans </a:t>
            </a:r>
            <a:r>
              <a:rPr lang="en-US" sz="4000" dirty="0" err="1" smtClean="0">
                <a:latin typeface="+mj-lt"/>
              </a:rPr>
              <a:t>da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yw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 err="1" smtClean="0">
                <a:latin typeface="+mj-lt"/>
              </a:rPr>
              <a:t>Duw</a:t>
            </a:r>
            <a:r>
              <a:rPr lang="en-US" sz="4000" dirty="0" smtClean="0">
                <a:latin typeface="+mj-lt"/>
              </a:rPr>
              <a:t>.</a:t>
            </a:r>
            <a:endParaRPr lang="en-GB" sz="40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19359" y="6289575"/>
            <a:ext cx="17171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+mj-lt"/>
              </a:rPr>
              <a:t>ELFED, 1860-1953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91680" y="4941168"/>
            <a:ext cx="53578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5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</TotalTime>
  <Words>27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Eglwys Tabernacl</cp:lastModifiedBy>
  <cp:revision>138</cp:revision>
  <dcterms:modified xsi:type="dcterms:W3CDTF">2015-01-29T10:00:15Z</dcterms:modified>
</cp:coreProperties>
</file>