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8"/>
  </p:notesMasterIdLst>
  <p:sldIdLst>
    <p:sldId id="433" r:id="rId2"/>
    <p:sldId id="434" r:id="rId3"/>
    <p:sldId id="435" r:id="rId4"/>
    <p:sldId id="436" r:id="rId5"/>
    <p:sldId id="437" r:id="rId6"/>
    <p:sldId id="438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67" d="100"/>
          <a:sy n="67" d="100"/>
        </p:scale>
        <p:origin x="-64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59632" y="788506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Pob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peth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ymhell</a:t>
            </a:r>
            <a:r>
              <a:rPr lang="en-US" sz="4000" dirty="0" smtClean="0">
                <a:latin typeface="+mj-lt"/>
              </a:rPr>
              <a:t> ac </a:t>
            </a:r>
            <a:r>
              <a:rPr lang="en-US" sz="4000" dirty="0" err="1" smtClean="0">
                <a:latin typeface="+mj-lt"/>
              </a:rPr>
              <a:t>agos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sy'n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dangos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aros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waith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law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efe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wnaeth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seren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ddisglair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efe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wnaeth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ddeilen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wyrddlas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pren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130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123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644490"/>
            <a:ext cx="8784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drugareddau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yr </a:t>
            </a:r>
            <a:r>
              <a:rPr lang="en-US" sz="4000" dirty="0" err="1" smtClean="0">
                <a:latin typeface="+mj-lt"/>
              </a:rPr>
              <a:t>ydym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hynny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dewch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llawenhewch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cans </a:t>
            </a:r>
            <a:r>
              <a:rPr lang="en-US" sz="4000" dirty="0" err="1" smtClean="0">
                <a:latin typeface="+mj-lt"/>
              </a:rPr>
              <a:t>da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456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7584" y="572482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Mae'r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chymylau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gadarn</a:t>
            </a:r>
            <a:r>
              <a:rPr lang="en-US" sz="4000" dirty="0" smtClean="0">
                <a:latin typeface="+mj-lt"/>
              </a:rPr>
              <a:t> law,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rhoddi'r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heulwen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olau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mae'n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rhoddi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gwlith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glaw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gwyntoedd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oer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gaeaf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ufudd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ac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ddaw</a:t>
            </a:r>
            <a:r>
              <a:rPr lang="en-US" sz="4000" dirty="0" smtClean="0">
                <a:latin typeface="+mj-lt"/>
              </a:rPr>
              <a:t> un </a:t>
            </a:r>
            <a:r>
              <a:rPr lang="en-US" sz="4000" dirty="0" err="1" smtClean="0">
                <a:latin typeface="+mj-lt"/>
              </a:rPr>
              <a:t>cynhaeaf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ragluniaeth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934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644490"/>
            <a:ext cx="8784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drugareddau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yr </a:t>
            </a:r>
            <a:r>
              <a:rPr lang="en-US" sz="4000" dirty="0" err="1" smtClean="0">
                <a:latin typeface="+mj-lt"/>
              </a:rPr>
              <a:t>ydym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hynny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dewch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llawenhewch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cans </a:t>
            </a:r>
            <a:r>
              <a:rPr lang="en-US" sz="4000" dirty="0" err="1" smtClean="0">
                <a:latin typeface="+mj-lt"/>
              </a:rPr>
              <a:t>da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089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1600" y="500474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Mae'n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newid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fendithion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gwrdd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angen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ddoeth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ymhob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dibenion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erioed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fethodd</a:t>
            </a:r>
            <a:r>
              <a:rPr lang="en-US" sz="4000" dirty="0" smtClean="0">
                <a:latin typeface="+mj-lt"/>
              </a:rPr>
              <a:t> un;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bara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bob bore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ddwylo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chynnal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heneidiau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wna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byth</a:t>
            </a:r>
            <a:r>
              <a:rPr lang="en-US" sz="4000" dirty="0" smtClean="0">
                <a:latin typeface="+mj-lt"/>
              </a:rPr>
              <a:t> â </a:t>
            </a:r>
            <a:r>
              <a:rPr lang="en-US" sz="4000" dirty="0" err="1" smtClean="0">
                <a:latin typeface="+mj-lt"/>
              </a:rPr>
              <a:t>bara'r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14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644490"/>
            <a:ext cx="8784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drugareddau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yr </a:t>
            </a:r>
            <a:r>
              <a:rPr lang="en-US" sz="4000" dirty="0" err="1" smtClean="0">
                <a:latin typeface="+mj-lt"/>
              </a:rPr>
              <a:t>ydym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hynny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dewch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llawenhewch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cans </a:t>
            </a:r>
            <a:r>
              <a:rPr lang="en-US" sz="4000" dirty="0" err="1" smtClean="0">
                <a:latin typeface="+mj-lt"/>
              </a:rPr>
              <a:t>da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19359" y="6289575"/>
            <a:ext cx="17171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j-lt"/>
              </a:rPr>
              <a:t>ELFED, 1860-1953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91680" y="4941168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57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27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138</cp:revision>
  <dcterms:modified xsi:type="dcterms:W3CDTF">2015-01-29T10:00:15Z</dcterms:modified>
</cp:coreProperties>
</file>