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423" r:id="rId2"/>
    <p:sldId id="424" r:id="rId3"/>
    <p:sldId id="425" r:id="rId4"/>
    <p:sldId id="426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67" d="100"/>
          <a:sy n="67" d="100"/>
        </p:scale>
        <p:origin x="-153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9672" y="716498"/>
            <a:ext cx="61206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Molwn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Brenin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Crëwr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Chynhaliwr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bywyd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ydyw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llechwn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gysgod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pa </a:t>
            </a:r>
            <a:r>
              <a:rPr lang="en-US" sz="4000" dirty="0" err="1" smtClean="0">
                <a:latin typeface="+mj-lt"/>
              </a:rPr>
              <a:t>beth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bynnag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nerthoedd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daear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geidw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law.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126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871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91680" y="644490"/>
            <a:ext cx="64807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Molwn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efe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llewyrch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wynepryd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goleuni'r</a:t>
            </a:r>
            <a:r>
              <a:rPr lang="en-US" sz="4000" dirty="0" smtClean="0">
                <a:latin typeface="+mj-lt"/>
              </a:rPr>
              <a:t> ne';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enfyn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Ysbryd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sancteiddio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daear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gyfan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572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75656" y="572482"/>
            <a:ext cx="6984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Molwn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digyfnewid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cryfach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tymhestloedd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cadernid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cyfnewidied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daear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cryned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seiliau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pan </a:t>
            </a:r>
            <a:r>
              <a:rPr lang="en-US" sz="4000" dirty="0" err="1" smtClean="0">
                <a:latin typeface="+mj-lt"/>
              </a:rPr>
              <a:t>fo'r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siglo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pery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yr un.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397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9672" y="428466"/>
            <a:ext cx="6984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Molwn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rhyfedd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ras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lleinw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drugaredd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gyrrau'r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las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pan </a:t>
            </a:r>
            <a:r>
              <a:rPr lang="en-US" sz="4000" dirty="0" err="1" smtClean="0">
                <a:latin typeface="+mj-lt"/>
              </a:rPr>
              <a:t>gyrhaeddwn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adref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draw to </a:t>
            </a:r>
            <a:r>
              <a:rPr lang="en-US" sz="4000" dirty="0" err="1" smtClean="0">
                <a:latin typeface="+mj-lt"/>
              </a:rPr>
              <a:t>hwnt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llen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molwn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Arglwydd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nefoedd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wen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97371" y="6309320"/>
            <a:ext cx="52466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J. J. WILLIAMS, 1869-1954</a:t>
            </a:r>
            <a:endParaRPr lang="en-GB" sz="1400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91680" y="5731668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8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</TotalTime>
  <Words>30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132</cp:revision>
  <dcterms:modified xsi:type="dcterms:W3CDTF">2015-04-29T10:41:17Z</dcterms:modified>
</cp:coreProperties>
</file>