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391" r:id="rId2"/>
    <p:sldId id="392" r:id="rId3"/>
    <p:sldId id="3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5853" y="532993"/>
            <a:ext cx="77466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Bugail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f'enaid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Goruchaf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arnaf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harwain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ddiogel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porfeydd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dyfroedd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tawel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Dychwel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f'enaid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grwydriadau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fe'm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harwain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lwybrau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ceidw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ffyrdd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mtClean="0">
                <a:latin typeface="Arial" pitchFamily="34" charset="0"/>
                <a:cs typeface="Arial" pitchFamily="34" charset="0"/>
              </a:rPr>
              <a:t>: 112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40466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law </a:t>
            </a:r>
            <a:r>
              <a:rPr lang="en-US" sz="4000" dirty="0" err="1" smtClean="0">
                <a:latin typeface="+mj-lt"/>
              </a:rPr>
              <a:t>drwy'r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glynaf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cysgod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ofnaf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pery'r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Bugail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ffyddlon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mi 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treialon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Ger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mron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ngŵydd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gelynion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hulia</a:t>
            </a:r>
            <a:r>
              <a:rPr lang="en-US" sz="4000" dirty="0" smtClean="0">
                <a:latin typeface="+mj-lt"/>
              </a:rPr>
              <a:t> ford â </a:t>
            </a:r>
            <a:r>
              <a:rPr lang="en-US" sz="4000" dirty="0" err="1" smtClean="0">
                <a:latin typeface="+mj-lt"/>
              </a:rPr>
              <a:t>phob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danteithion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i'm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cynnal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wirfodd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ffiol</a:t>
            </a:r>
            <a:r>
              <a:rPr lang="en-US" sz="4000" dirty="0" smtClean="0">
                <a:latin typeface="+mj-lt"/>
              </a:rPr>
              <a:t> lawn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llifo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drosodd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8152" y="572482"/>
            <a:ext cx="7308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ddaioni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canlynant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diwedd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d</a:t>
            </a:r>
            <a:r>
              <a:rPr lang="cy-GB" sz="4000" dirty="0" smtClean="0">
                <a:latin typeface="+mj-lt"/>
              </a:rPr>
              <a:t>ŷ,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preswyliaf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dragywydd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732240" y="6165304"/>
            <a:ext cx="2374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J. J. WILLIAMS, 1869-1954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5" y="450912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30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111</cp:revision>
  <dcterms:modified xsi:type="dcterms:W3CDTF">2015-04-29T10:11:28Z</dcterms:modified>
</cp:coreProperties>
</file>