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2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0080" y="476672"/>
            <a:ext cx="83164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ddaear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ffynnon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golud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pawb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arnat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dibynna'r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cread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d'ofal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gysuron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bendithion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cysgod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nos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heulwen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derbyn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ddiolch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derbyn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foliant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ddaioni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ddaioni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dirty="0">
                <a:latin typeface="Arial" pitchFamily="34" charset="0"/>
                <a:cs typeface="Arial" pitchFamily="34" charset="0"/>
              </a:rPr>
              <a:t>: 93</a:t>
            </a:r>
          </a:p>
          <a:p>
            <a:endParaRPr lang="cy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9592" y="620688"/>
            <a:ext cx="80283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Pan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ddeffrown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yn y bore,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Cychwyn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rhedeg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gyrfa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Bydd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gwmni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ac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arweinydd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bob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llwybr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dyrys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croes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Rho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wenau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dirion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Dysg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gerdded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llwybr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cul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arwain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>
                <a:latin typeface="Arial" pitchFamily="34" charset="0"/>
                <a:cs typeface="Arial" pitchFamily="34" charset="0"/>
              </a:rPr>
              <a:t>	Tua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diwedd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daith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E83395-65F4-44D1-8F29-4119BA361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516764"/>
            <a:ext cx="1579001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64096" y="316969"/>
            <a:ext cx="80283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brydferthwch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daear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haul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sêr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bryn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dôl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ac 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mwyn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rieni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chartrefu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côl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fwynderau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bywyd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ieuanc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meddyliau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pur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glân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ddaear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derbyn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ddiolch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cân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derbyn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ddiolch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cân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012160" y="6433591"/>
            <a:ext cx="31149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+mj-lt"/>
              </a:rPr>
              <a:t>J. LLOYD HUMPHREYS, 1875-1947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22500" y="623572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8471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</cp:revision>
  <dcterms:modified xsi:type="dcterms:W3CDTF">2017-10-14T18:32:42Z</dcterms:modified>
</cp:coreProperties>
</file>