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9" r:id="rId2"/>
    <p:sldId id="270" r:id="rId3"/>
    <p:sldId id="27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0080" y="644490"/>
            <a:ext cx="81003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Seinier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Brenin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brenhinoedd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pwysa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eangderau'r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cread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ewyllys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gorffwysfa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Molwn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89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2048" y="572482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Gwylio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wnaed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cerdd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uchelderau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cymylau'n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llwch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draed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ynddo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preswylfa'r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dechrau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diwedd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popeth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beunydd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ddoniau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Molwn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507444"/>
            <a:ext cx="86044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Fab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atom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cyfuwch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â'i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orseddfainc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ddisglair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Galfarî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sicrwydd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arfaethau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dwg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ben;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! Amen.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3551" y="6093296"/>
            <a:ext cx="1717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ELFED, 1860-1953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1720" y="5805264"/>
            <a:ext cx="471487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24</cp:revision>
  <dcterms:modified xsi:type="dcterms:W3CDTF">2015-04-29T10:02:52Z</dcterms:modified>
</cp:coreProperties>
</file>