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6"/>
  </p:notesMasterIdLst>
  <p:sldIdLst>
    <p:sldId id="279" r:id="rId2"/>
    <p:sldId id="281" r:id="rId3"/>
    <p:sldId id="282" r:id="rId4"/>
    <p:sldId id="28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8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932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61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18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33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16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41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74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534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10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9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6550C524-17AC-4BD6-A0A2-9D5381DCD04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7328" y="6321597"/>
            <a:ext cx="1152128" cy="49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6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1559496" y="1052736"/>
            <a:ext cx="957706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Llywydd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oesau'r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Preswylydd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tragwyddoldeb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ffordd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dreiglwn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arnat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flwyddyn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arwain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1344" y="24555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Ffydd:70</a:t>
            </a:r>
          </a:p>
          <a:p>
            <a:endParaRPr lang="cy-GB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0939964" y="5822113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1559496" y="1052736"/>
            <a:ext cx="1044116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 yn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fendith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bob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ddigon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gyfer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eisiau'r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drwy'r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niwl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haul, drwy'r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tân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don,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bendithia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flwyddyn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hon.</a:t>
            </a:r>
          </a:p>
          <a:p>
            <a:endParaRPr 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0939964" y="5822113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7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1559496" y="1052736"/>
            <a:ext cx="1044116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 ad, 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droeon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wneud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gwyno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dan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groes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popeth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flwyddyn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hon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cryfha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0939964" y="5822113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765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2063552" y="532994"/>
            <a:ext cx="928903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y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 fwy o gariad at dy waith,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 fwy o sêl bob cam o'r daith;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 bethau'r tŷ rho fwy o flas, </a:t>
            </a:r>
            <a:b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flwyddyn hon rho ras am ras.</a:t>
            </a:r>
          </a:p>
        </p:txBody>
      </p:sp>
      <p:sp>
        <p:nvSpPr>
          <p:cNvPr id="3" name="Rectangle 2"/>
          <p:cNvSpPr/>
          <p:nvPr/>
        </p:nvSpPr>
        <p:spPr>
          <a:xfrm>
            <a:off x="5231904" y="6433592"/>
            <a:ext cx="64087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ELFED, 1860-1953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359696" y="6163716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41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34</cp:revision>
  <dcterms:modified xsi:type="dcterms:W3CDTF">2019-10-15T10:56:05Z</dcterms:modified>
</cp:coreProperties>
</file>