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79" r:id="rId2"/>
    <p:sldId id="28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>
        <p:scale>
          <a:sx n="90" d="100"/>
          <a:sy n="90" d="100"/>
        </p:scale>
        <p:origin x="-660" y="-28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321596"/>
            <a:ext cx="864096" cy="4916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323528" y="620688"/>
            <a:ext cx="871296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Llywydd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oesau'r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llawr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Preswylydd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tragwyddoldeb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ffordd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dreiglwn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arnat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flwyddyn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arwain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Mae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fendith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bob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pryd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ddigon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gyfer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eisiau'r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drwy'r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niwl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haul,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drwy'r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tân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don,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bendithia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flwyddyn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hon.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70</a:t>
            </a:r>
            <a:endParaRPr lang="en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539552" y="532993"/>
            <a:ext cx="856895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Arial" pitchFamily="34" charset="0"/>
                <a:cs typeface="Arial" pitchFamily="34" charset="0"/>
              </a:rPr>
              <a:t>Na ad, O Dduw, i droeon oes </a:t>
            </a:r>
            <a:br>
              <a:rPr lang="cy-GB" sz="4000" dirty="0" smtClean="0"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latin typeface="Arial" pitchFamily="34" charset="0"/>
                <a:cs typeface="Arial" pitchFamily="34" charset="0"/>
              </a:rPr>
              <a:t>wneud inni gwyno dan y groes;</a:t>
            </a:r>
            <a:br>
              <a:rPr lang="cy-GB" sz="4000" dirty="0" smtClean="0"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latin typeface="Arial" pitchFamily="34" charset="0"/>
                <a:cs typeface="Arial" pitchFamily="34" charset="0"/>
              </a:rPr>
              <a:t>er popeth ddaw, o ddydd i ddydd </a:t>
            </a:r>
            <a:br>
              <a:rPr lang="cy-GB" sz="4000" dirty="0" smtClean="0"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latin typeface="Arial" pitchFamily="34" charset="0"/>
                <a:cs typeface="Arial" pitchFamily="34" charset="0"/>
              </a:rPr>
              <a:t>y flwyddyn hon cryfha ein ffydd. </a:t>
            </a:r>
          </a:p>
          <a:p>
            <a:endParaRPr 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sz="4000" dirty="0" smtClean="0">
                <a:latin typeface="Arial" pitchFamily="34" charset="0"/>
                <a:cs typeface="Arial" pitchFamily="34" charset="0"/>
              </a:rPr>
              <a:t>Rho fwy o gariad at dy waith, </a:t>
            </a:r>
            <a:br>
              <a:rPr lang="cy-GB" sz="4000" dirty="0" smtClean="0"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latin typeface="Arial" pitchFamily="34" charset="0"/>
                <a:cs typeface="Arial" pitchFamily="34" charset="0"/>
              </a:rPr>
              <a:t>rho fwy o sêl bob cam o'r daith; </a:t>
            </a:r>
            <a:br>
              <a:rPr lang="cy-GB" sz="4000" dirty="0" smtClean="0"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latin typeface="Arial" pitchFamily="34" charset="0"/>
                <a:cs typeface="Arial" pitchFamily="34" charset="0"/>
              </a:rPr>
              <a:t>ar bethau'r tŷ rho fwy o flas, </a:t>
            </a:r>
            <a:br>
              <a:rPr lang="cy-GB" sz="4000" dirty="0" smtClean="0"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latin typeface="Arial" pitchFamily="34" charset="0"/>
                <a:cs typeface="Arial" pitchFamily="34" charset="0"/>
              </a:rPr>
              <a:t>y flwyddyn hon rho ras am ras.</a:t>
            </a:r>
          </a:p>
        </p:txBody>
      </p:sp>
      <p:sp>
        <p:nvSpPr>
          <p:cNvPr id="3" name="Rectangle 2"/>
          <p:cNvSpPr/>
          <p:nvPr/>
        </p:nvSpPr>
        <p:spPr>
          <a:xfrm>
            <a:off x="2627784" y="6433591"/>
            <a:ext cx="64087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ELFED, 1860-1953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35696" y="6163716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24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33</cp:revision>
  <dcterms:modified xsi:type="dcterms:W3CDTF">2015-01-23T12:15:36Z</dcterms:modified>
</cp:coreProperties>
</file>