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276" r:id="rId2"/>
    <p:sldId id="277" r:id="rId3"/>
    <p:sldId id="278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3" autoAdjust="0"/>
    <p:restoredTop sz="90929"/>
  </p:normalViewPr>
  <p:slideViewPr>
    <p:cSldViewPr>
      <p:cViewPr>
        <p:scale>
          <a:sx n="90" d="100"/>
          <a:sy n="90" d="100"/>
        </p:scale>
        <p:origin x="-660" y="-288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2219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57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0188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7756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46473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5490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462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628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73350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86582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413693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" name="Picture 3" descr="gig-white-blue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5496" y="6321596"/>
            <a:ext cx="864096" cy="49169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4"/>
          <p:cNvSpPr txBox="1">
            <a:spLocks noChangeArrowheads="1"/>
          </p:cNvSpPr>
          <p:nvPr/>
        </p:nvSpPr>
        <p:spPr bwMode="auto">
          <a:xfrm>
            <a:off x="755576" y="665976"/>
            <a:ext cx="820891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Molianned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uchelderau'r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nef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yr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Arglwydd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am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waith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cherdded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sŵn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foliant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ef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drwy'r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holl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ddyfnderau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maith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GB" sz="4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Canmoled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disglair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sêr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di-ri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'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ddoethineb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meddwl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Duw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ac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ein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dagrau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dwedwn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mai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doeth a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chyfiawn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yw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</a:t>
            </a:r>
            <a:endParaRPr lang="en-GB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3528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GB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67</a:t>
            </a:r>
            <a:endParaRPr lang="en-GB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cy-GB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8038653" y="5633417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solidFill>
                  <a:schemeClr val="bg1"/>
                </a:solidFill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solidFill>
                <a:schemeClr val="bg1"/>
              </a:solidFill>
              <a:latin typeface="Webdings" pitchFamily="18" charset="2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4"/>
          <p:cNvSpPr txBox="1">
            <a:spLocks noChangeArrowheads="1"/>
          </p:cNvSpPr>
          <p:nvPr/>
        </p:nvSpPr>
        <p:spPr bwMode="auto">
          <a:xfrm>
            <a:off x="683568" y="476672"/>
            <a:ext cx="8496944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Am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sancteiddrwydd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moler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ef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gan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gôr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seraffiaid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fyrdd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;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atebwn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ninnau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un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llef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mai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sanctaidd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yw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ffyrdd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Cyduned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yr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angylion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glân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ddeddfau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fawrhau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;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gweddïwn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ninnau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gyda'r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gân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am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ras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ufuddhau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8038653" y="5633417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solidFill>
                  <a:schemeClr val="bg1"/>
                </a:solidFill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solidFill>
                <a:schemeClr val="bg1"/>
              </a:solidFill>
              <a:latin typeface="Webdings" pitchFamily="18" charset="2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4"/>
          <p:cNvSpPr txBox="1">
            <a:spLocks noChangeArrowheads="1"/>
          </p:cNvSpPr>
          <p:nvPr/>
        </p:nvSpPr>
        <p:spPr bwMode="auto">
          <a:xfrm>
            <a:off x="683568" y="476672"/>
            <a:ext cx="856895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Trwy'r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nefoedd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wen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o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oes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oes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canmoler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cariad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Duw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;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fe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ganwn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ninnau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wrth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groes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mai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Duw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cariad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yw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Molianned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uchelderau'r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nef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yr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Arglwydd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am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waith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cherdded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sŵn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foliant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ef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drwy'r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holl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ddyfnderau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maith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2627784" y="6433591"/>
            <a:ext cx="640871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 smtClean="0">
                <a:latin typeface="Arial" pitchFamily="34" charset="0"/>
                <a:cs typeface="Arial" pitchFamily="34" charset="0"/>
              </a:rPr>
              <a:t>ELFED, 1860-1953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835696" y="6163716"/>
            <a:ext cx="5357812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24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Gwenda</cp:lastModifiedBy>
  <cp:revision>28</cp:revision>
  <dcterms:modified xsi:type="dcterms:W3CDTF">2015-01-23T12:10:06Z</dcterms:modified>
</cp:coreProperties>
</file>