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39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1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0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4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5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6310B459-CDDB-4A69-AFC2-26BB46A2997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1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1584" y="1340768"/>
            <a:ext cx="96135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Laudate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gentes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laudate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Dominum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laudate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gentes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laudate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Dominum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36" y="920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Ffydd:59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3064" y="476672"/>
            <a:ext cx="96135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Canmolwch enw'r Arglwydd,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 bobloedd daear lawr;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canmolwch enw'r Arglwydd,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 bobloedd daear lawr.</a:t>
            </a:r>
          </a:p>
        </p:txBody>
      </p:sp>
      <p:sp>
        <p:nvSpPr>
          <p:cNvPr id="8" name="Rectangle 7"/>
          <p:cNvSpPr/>
          <p:nvPr/>
        </p:nvSpPr>
        <p:spPr>
          <a:xfrm>
            <a:off x="7489034" y="638553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CYMUNED TAIZÉ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MAWL AC ADDOLIAD, 1996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87688" y="479715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6566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21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</cp:revision>
  <dcterms:modified xsi:type="dcterms:W3CDTF">2019-10-14T13:08:00Z</dcterms:modified>
</cp:coreProperties>
</file>