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643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1112" y="605001"/>
            <a:ext cx="7453336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3700" dirty="0" err="1" smtClean="0">
                <a:latin typeface="Arial" pitchFamily="34" charset="0"/>
                <a:cs typeface="Arial" pitchFamily="34" charset="0"/>
              </a:rPr>
              <a:t>Laudate</a:t>
            </a:r>
            <a:r>
              <a:rPr lang="cy-GB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y-GB" sz="3700" dirty="0" err="1" smtClean="0">
                <a:latin typeface="Arial" pitchFamily="34" charset="0"/>
                <a:cs typeface="Arial" pitchFamily="34" charset="0"/>
              </a:rPr>
              <a:t>omnes</a:t>
            </a:r>
            <a:r>
              <a:rPr lang="cy-GB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y-GB" sz="3700" dirty="0" err="1" smtClean="0">
                <a:latin typeface="Arial" pitchFamily="34" charset="0"/>
                <a:cs typeface="Arial" pitchFamily="34" charset="0"/>
              </a:rPr>
              <a:t>gentes</a:t>
            </a:r>
            <a:r>
              <a:rPr lang="cy-GB" sz="37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cy-GB" sz="3700" dirty="0" smtClean="0">
                <a:latin typeface="Arial" pitchFamily="34" charset="0"/>
                <a:cs typeface="Arial" pitchFamily="34" charset="0"/>
              </a:rPr>
            </a:br>
            <a:r>
              <a:rPr lang="cy-GB" sz="3700" dirty="0" err="1" smtClean="0">
                <a:latin typeface="Arial" pitchFamily="34" charset="0"/>
                <a:cs typeface="Arial" pitchFamily="34" charset="0"/>
              </a:rPr>
              <a:t>laudate</a:t>
            </a:r>
            <a:r>
              <a:rPr lang="cy-GB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y-GB" sz="3700" dirty="0" err="1" smtClean="0">
                <a:latin typeface="Arial" pitchFamily="34" charset="0"/>
                <a:cs typeface="Arial" pitchFamily="34" charset="0"/>
              </a:rPr>
              <a:t>Dominum</a:t>
            </a:r>
            <a:r>
              <a:rPr lang="cy-GB" sz="37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cy-GB" sz="3700" dirty="0" smtClean="0">
                <a:latin typeface="Arial" pitchFamily="34" charset="0"/>
                <a:cs typeface="Arial" pitchFamily="34" charset="0"/>
              </a:rPr>
            </a:br>
            <a:r>
              <a:rPr lang="cy-GB" sz="3700" dirty="0" err="1" smtClean="0">
                <a:latin typeface="Arial" pitchFamily="34" charset="0"/>
                <a:cs typeface="Arial" pitchFamily="34" charset="0"/>
              </a:rPr>
              <a:t>laudate</a:t>
            </a:r>
            <a:r>
              <a:rPr lang="cy-GB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y-GB" sz="3700" dirty="0" err="1" smtClean="0">
                <a:latin typeface="Arial" pitchFamily="34" charset="0"/>
                <a:cs typeface="Arial" pitchFamily="34" charset="0"/>
              </a:rPr>
              <a:t>omnes</a:t>
            </a:r>
            <a:r>
              <a:rPr lang="cy-GB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y-GB" sz="3700" dirty="0" err="1" smtClean="0">
                <a:latin typeface="Arial" pitchFamily="34" charset="0"/>
                <a:cs typeface="Arial" pitchFamily="34" charset="0"/>
              </a:rPr>
              <a:t>gentes</a:t>
            </a:r>
            <a:r>
              <a:rPr lang="cy-GB" sz="37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cy-GB" sz="3700" dirty="0" smtClean="0">
                <a:latin typeface="Arial" pitchFamily="34" charset="0"/>
                <a:cs typeface="Arial" pitchFamily="34" charset="0"/>
              </a:rPr>
            </a:br>
            <a:r>
              <a:rPr lang="cy-GB" sz="3700" dirty="0" err="1" smtClean="0">
                <a:latin typeface="Arial" pitchFamily="34" charset="0"/>
                <a:cs typeface="Arial" pitchFamily="34" charset="0"/>
              </a:rPr>
              <a:t>laudate</a:t>
            </a:r>
            <a:r>
              <a:rPr lang="cy-GB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y-GB" sz="3700" dirty="0" err="1" smtClean="0">
                <a:latin typeface="Arial" pitchFamily="34" charset="0"/>
                <a:cs typeface="Arial" pitchFamily="34" charset="0"/>
              </a:rPr>
              <a:t>Dominum</a:t>
            </a:r>
            <a:r>
              <a:rPr lang="cy-GB" sz="37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y-GB" sz="37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sz="3700" dirty="0" smtClean="0">
                <a:latin typeface="Arial" pitchFamily="34" charset="0"/>
                <a:cs typeface="Arial" pitchFamily="34" charset="0"/>
              </a:rPr>
              <a:t>Canmolwch enw'r Arglwydd, </a:t>
            </a:r>
            <a:br>
              <a:rPr lang="cy-GB" sz="3700" dirty="0" smtClean="0">
                <a:latin typeface="Arial" pitchFamily="34" charset="0"/>
                <a:cs typeface="Arial" pitchFamily="34" charset="0"/>
              </a:rPr>
            </a:br>
            <a:r>
              <a:rPr lang="cy-GB" sz="3700" dirty="0" smtClean="0">
                <a:latin typeface="Arial" pitchFamily="34" charset="0"/>
                <a:cs typeface="Arial" pitchFamily="34" charset="0"/>
              </a:rPr>
              <a:t>holl bobloedd daear lawr; </a:t>
            </a:r>
            <a:br>
              <a:rPr lang="cy-GB" sz="3700" dirty="0" smtClean="0">
                <a:latin typeface="Arial" pitchFamily="34" charset="0"/>
                <a:cs typeface="Arial" pitchFamily="34" charset="0"/>
              </a:rPr>
            </a:br>
            <a:r>
              <a:rPr lang="cy-GB" sz="3700" dirty="0" smtClean="0">
                <a:latin typeface="Arial" pitchFamily="34" charset="0"/>
                <a:cs typeface="Arial" pitchFamily="34" charset="0"/>
              </a:rPr>
              <a:t>canmolwch enw'r Arglwydd, </a:t>
            </a:r>
            <a:br>
              <a:rPr lang="cy-GB" sz="3700" dirty="0" smtClean="0">
                <a:latin typeface="Arial" pitchFamily="34" charset="0"/>
                <a:cs typeface="Arial" pitchFamily="34" charset="0"/>
              </a:rPr>
            </a:br>
            <a:r>
              <a:rPr lang="cy-GB" sz="3700" dirty="0" smtClean="0">
                <a:latin typeface="Arial" pitchFamily="34" charset="0"/>
                <a:cs typeface="Arial" pitchFamily="34" charset="0"/>
              </a:rPr>
              <a:t>holl bobloedd daear lawr.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smtClean="0">
                <a:latin typeface="Arial" pitchFamily="34" charset="0"/>
                <a:cs typeface="Arial" pitchFamily="34" charset="0"/>
              </a:rPr>
              <a:t>59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638132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CYMUNED TAIZÉ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cyf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MAWL AC ADDOLIAD, 1996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835696" y="6091709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17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24</cp:revision>
  <dcterms:modified xsi:type="dcterms:W3CDTF">2015-04-27T13:57:32Z</dcterms:modified>
</cp:coreProperties>
</file>