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0" r:id="rId2"/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0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2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5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23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0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5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2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8432C95A-8EDC-46F3-8A11-302B14A2A5C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28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95600" y="827996"/>
            <a:ext cx="87849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Dad,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gwrando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hwyrol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blino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hofnau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niwed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heneidiau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52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44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704512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23592" y="755988"/>
            <a:ext cx="88569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caddug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amdanom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taena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d'adain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tawelwch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ymgeledd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fynwes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tangnefedd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flinderau'r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E41E2932-785F-497A-887F-B0FAE119A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4512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23592" y="651460"/>
            <a:ext cx="9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defnynnau'r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flodau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disgynned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llygaid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anghofio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anwireddau'n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hoes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9896" y="6453336"/>
            <a:ext cx="6876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GEORGE RAWSON, 1807-89 </a:t>
            </a: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efel</a:t>
            </a:r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ELFED, 1860-1953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03712" y="602128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35</Words>
  <Application>Microsoft Office PowerPoint</Application>
  <PresentationFormat>Widescreen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32</cp:revision>
  <dcterms:modified xsi:type="dcterms:W3CDTF">2019-10-11T07:54:06Z</dcterms:modified>
</cp:coreProperties>
</file>