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71600" y="827995"/>
            <a:ext cx="70567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Dad,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eto'n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nosi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gwrando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hwyrol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weddi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blino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hofnau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niwed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heneidiau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cadw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44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592" y="755987"/>
            <a:ext cx="70567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caddug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amdanom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taena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d'adain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tawelwch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ymgeledd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fynwes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tangnefedd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flinderau'r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592" y="651460"/>
            <a:ext cx="74168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defnynnau'r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gwlith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flodau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disgynned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arnom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dawel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caea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llygaid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heno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anghofio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anwireddau'n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hoes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6433591"/>
            <a:ext cx="6876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GEORGE RAWSON,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1807-89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efel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ELFED, 1860-1953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51720" y="537321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31</cp:revision>
  <dcterms:modified xsi:type="dcterms:W3CDTF">2015-01-23T10:36:47Z</dcterms:modified>
</cp:coreProperties>
</file>