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20" y="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47664" y="692696"/>
            <a:ext cx="64807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Ymgrymwn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tadau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llanw'r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oedfa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â'th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ddylanwadau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teganau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ffôl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wres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gynnes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gôl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galw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grwydriadau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>
                <a:latin typeface="Arial" pitchFamily="34" charset="0"/>
                <a:cs typeface="Arial" pitchFamily="34" charset="0"/>
              </a:rPr>
              <a:t>41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75656" y="692696"/>
            <a:ext cx="61926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Allorau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mwy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llwybrau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rhoesom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arnynt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hwy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hebyrth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addoli'r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golled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drom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siomedig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iawn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drud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eilun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47664" y="532993"/>
            <a:ext cx="67687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tosturia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maddau'r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camwedd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mawr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ymgeledd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â'th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cadw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flaen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allor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di,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gofio </a:t>
            </a:r>
            <a:r>
              <a:rPr lang="en-US" sz="4000">
                <a:latin typeface="Arial" pitchFamily="34" charset="0"/>
                <a:cs typeface="Arial" pitchFamily="34" charset="0"/>
              </a:rPr>
              <a:t>Calfarî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delo'r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diwedd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6433591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J. J. WILLIAMS, 1869-1954</a:t>
            </a:r>
          </a:p>
          <a:p>
            <a:pPr algn="r"/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587727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</cp:revision>
  <dcterms:modified xsi:type="dcterms:W3CDTF">2019-10-11T07:41:39Z</dcterms:modified>
</cp:coreProperties>
</file>