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5"/>
  </p:notesMasterIdLst>
  <p:sldIdLst>
    <p:sldId id="260" r:id="rId2"/>
    <p:sldId id="263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7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D5F749-99D8-4F30-A3B1-BB630350267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D5F749-99D8-4F30-A3B1-BB63035026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F515D37-86D0-4646-9D47-B0D9BE9C0B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00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2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19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8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9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6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2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10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34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2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57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B8901B27-0322-4B66-98DC-7E3269196AF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33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071664" y="404664"/>
            <a:ext cx="741682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Ymgrymwn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tadau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llanw'r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oedfa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ddylanwadau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teganau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ffôl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gynnes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gôl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ôl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grwydriadau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336" y="46365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41</a:t>
            </a: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776520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927648" y="260648"/>
            <a:ext cx="748883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Allorau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fwy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llwybrau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rhoesom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arnynt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hwy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hebyrth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trodd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addoli'r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golled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siomedig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drud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eilun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dduwiau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5E0F47E4-D9EB-4A3C-B4FB-DEA7474A2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6520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999656" y="260648"/>
            <a:ext cx="676875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tosturia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maddau'r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camwedd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mawr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ymgeledd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flaen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allor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gofio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Calfarî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delo'r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diwedd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59896" y="6350371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J. J. WILLIAMS, 1869-1954</a:t>
            </a:r>
          </a:p>
          <a:p>
            <a:pPr algn="r"/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287688" y="6453336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31</Words>
  <Application>Microsoft Office PowerPoint</Application>
  <PresentationFormat>Widescreen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</cp:revision>
  <dcterms:modified xsi:type="dcterms:W3CDTF">2019-10-11T07:40:09Z</dcterms:modified>
</cp:coreProperties>
</file>