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6" r:id="rId2"/>
    <p:sldId id="577" r:id="rId3"/>
    <p:sldId id="572" r:id="rId4"/>
    <p:sldId id="575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575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Disgyn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o'th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gynteddoedd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moroedd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gwêl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bechadur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griddfan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ymylon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oer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im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brofi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pethau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nad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adnabu'r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9592" y="579452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oleuni</a:t>
            </a:r>
            <a:r>
              <a:rPr lang="en-US" sz="4000" dirty="0">
                <a:latin typeface="+mj-lt"/>
              </a:rPr>
              <a:t>, rho </a:t>
            </a:r>
            <a:r>
              <a:rPr lang="en-US" sz="4000" dirty="0" err="1">
                <a:latin typeface="+mj-lt"/>
              </a:rPr>
              <a:t>ddoethineb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	rho </a:t>
            </a:r>
            <a:r>
              <a:rPr lang="en-US" sz="4000" dirty="0" err="1">
                <a:latin typeface="+mj-lt"/>
              </a:rPr>
              <a:t>dangnefedd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parhau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lawenydd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diwedd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	rho </a:t>
            </a:r>
            <a:r>
              <a:rPr lang="en-US" sz="4000" dirty="0" err="1">
                <a:latin typeface="+mj-lt"/>
              </a:rPr>
              <a:t>faddeuant</a:t>
            </a:r>
            <a:r>
              <a:rPr lang="en-US" sz="4000" dirty="0">
                <a:latin typeface="+mj-lt"/>
              </a:rPr>
              <a:t> am bob </a:t>
            </a:r>
            <a:r>
              <a:rPr lang="en-US" sz="4000" dirty="0" err="1">
                <a:latin typeface="+mj-lt"/>
              </a:rPr>
              <a:t>bai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triged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d'Ysbryd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demel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491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27584" y="836712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Ynot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mae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iachawdwriaeth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Ynteu’n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wir</a:t>
            </a:r>
            <a:r>
              <a:rPr lang="en-GB" sz="4000" dirty="0" smtClean="0">
                <a:latin typeface="+mj-lt"/>
              </a:rPr>
              <a:t> mi </a:t>
            </a:r>
            <a:r>
              <a:rPr lang="en-GB" sz="4000" dirty="0" err="1" smtClean="0">
                <a:latin typeface="+mj-lt"/>
              </a:rPr>
              <a:t>lwfwrhawn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mae’r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poenau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ddioddefaist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Galfaria’n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berffaith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Iawn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	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bechodau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Pechaduriaid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dua’u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lliw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ffynnon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agorwyd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ystlys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pren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Yr </a:t>
            </a:r>
            <a:r>
              <a:rPr lang="en-GB" sz="4000" dirty="0" err="1" smtClean="0">
                <a:latin typeface="+mj-lt"/>
              </a:rPr>
              <a:t>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dod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â'm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gwisg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aflan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channu'n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wen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	Mi </a:t>
            </a:r>
            <a:r>
              <a:rPr lang="en-GB" sz="4000" dirty="0" err="1" smtClean="0">
                <a:latin typeface="+mj-lt"/>
              </a:rPr>
              <a:t>ddof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allan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smtClean="0">
                <a:latin typeface="+mj-lt"/>
              </a:rPr>
              <a:t>yr </a:t>
            </a:r>
            <a:r>
              <a:rPr lang="en-GB" sz="4000" dirty="0" err="1" smtClean="0">
                <a:latin typeface="+mj-lt"/>
              </a:rPr>
              <a:t>eira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bryn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</TotalTime>
  <Words>34</Words>
  <Application>Microsoft Office PowerPoint</Application>
  <PresentationFormat>On-screen 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580</cp:revision>
  <dcterms:modified xsi:type="dcterms:W3CDTF">2015-06-26T13:28:58Z</dcterms:modified>
</cp:coreProperties>
</file>