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7"/>
  </p:notesMasterIdLst>
  <p:sldIdLst>
    <p:sldId id="599" r:id="rId2"/>
    <p:sldId id="601" r:id="rId3"/>
    <p:sldId id="602" r:id="rId4"/>
    <p:sldId id="603" r:id="rId5"/>
    <p:sldId id="60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6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863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430307"/>
            <a:ext cx="7920880" cy="5230941"/>
          </a:xfrm>
        </p:spPr>
        <p:txBody>
          <a:bodyPr/>
          <a:lstStyle/>
          <a:p>
            <a:pPr algn="l"/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 all blymio dyfnder gofid</a:t>
            </a:r>
            <a:b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Duw </a:t>
            </a:r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 Tad o weld ei fyd? </a:t>
            </a:r>
            <a:b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 y plant sy'n byw heb gariad,</a:t>
            </a:r>
            <a:b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gweld </a:t>
            </a:r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sarhau ei gread drud: </a:t>
            </a:r>
            <a:b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phob fflam ddiffoddwyd gennym </a:t>
            </a:r>
            <a:b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dyfnhau y nos o hyd; </a:t>
            </a:r>
            <a:b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ein </a:t>
            </a:r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Tad, wrth Gymru, </a:t>
            </a:r>
            <a:b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ein </a:t>
            </a:r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Tad, wrth Gymru, </a:t>
            </a:r>
            <a:b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cy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trugarha!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496944" cy="4876800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Gwnaethom frad â'r gwir a roddaist,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buom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driw i dduwiau gau,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gwnaethom aberth o'n plant bychain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ar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 hallor, heb dristáu: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llewyrched dy oleuni,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doed dy arswyd i'n hiacháu;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ein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Tad, wrth Gymru,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ein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Tad, wrth Gymru,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trugarha!</a:t>
            </a:r>
          </a:p>
        </p:txBody>
      </p:sp>
    </p:spTree>
    <p:extLst>
      <p:ext uri="{BB962C8B-B14F-4D97-AF65-F5344CB8AC3E}">
        <p14:creationId xmlns:p14="http://schemas.microsoft.com/office/powerpoint/2010/main" val="280663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560840" cy="4876800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 all sefyll rhag dy ddicter?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Pwy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ddal d'edrychiad llym?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 yw Tad y plant amddifad,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ti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 nerth y rhai di-rym: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 cyfiawnder yw dy enw,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 dy farn ni thycia dim;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ein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Tad, wrth Gymru,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ein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Tad, wrth Gymru,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trugarha!</a:t>
            </a:r>
          </a:p>
        </p:txBody>
      </p:sp>
    </p:spTree>
    <p:extLst>
      <p:ext uri="{BB962C8B-B14F-4D97-AF65-F5344CB8AC3E}">
        <p14:creationId xmlns:p14="http://schemas.microsoft.com/office/powerpoint/2010/main" val="392211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8280920" cy="4876800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 wnaiff herio'r trais a'r gormes,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gyda'r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gweiniaid yn eu cur?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chwyth corwynt hunanoldeb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pwy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rydd gysgod? Pwy gwyd fur?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Tyrd i'n hysgwyd o'n cysgadrwydd,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tyrd i doddi'n c'lonnau dur;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ac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wrthym ninnau,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ac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wrthym ninnau,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trugarha!</a:t>
            </a:r>
          </a:p>
        </p:txBody>
      </p:sp>
    </p:spTree>
    <p:extLst>
      <p:ext uri="{BB962C8B-B14F-4D97-AF65-F5344CB8AC3E}">
        <p14:creationId xmlns:p14="http://schemas.microsoft.com/office/powerpoint/2010/main" val="157847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06481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8" name="TextBox 7"/>
          <p:cNvSpPr txBox="1"/>
          <p:nvPr/>
        </p:nvSpPr>
        <p:spPr>
          <a:xfrm>
            <a:off x="3347864" y="5949280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GRAHAM </a:t>
            </a:r>
            <a:r>
              <a:rPr lang="cy-GB" sz="1400" dirty="0" smtClean="0">
                <a:latin typeface="Arial" pitchFamily="34" charset="0"/>
                <a:cs typeface="Arial" pitchFamily="34" charset="0"/>
              </a:rPr>
              <a:t>KENDRICK cyf</a:t>
            </a:r>
            <a:r>
              <a:rPr lang="cy-GB" sz="1400" dirty="0">
                <a:latin typeface="Arial" pitchFamily="34" charset="0"/>
                <a:cs typeface="Arial" pitchFamily="34" charset="0"/>
              </a:rPr>
              <a:t>. SIÔN ALED</a:t>
            </a:r>
            <a:br>
              <a:rPr lang="cy-GB" sz="1400" dirty="0">
                <a:latin typeface="Arial" pitchFamily="34" charset="0"/>
                <a:cs typeface="Arial" pitchFamily="34" charset="0"/>
              </a:rPr>
            </a:br>
            <a:r>
              <a:rPr lang="cy-GB" sz="1400" dirty="0">
                <a:latin typeface="Arial" pitchFamily="34" charset="0"/>
                <a:cs typeface="Arial" pitchFamily="34" charset="0"/>
              </a:rPr>
              <a:t>Hawlfraint © 1988 Make Way </a:t>
            </a:r>
            <a:r>
              <a:rPr lang="cy-GB" sz="1400" dirty="0" smtClean="0">
                <a:latin typeface="Arial" pitchFamily="34" charset="0"/>
                <a:cs typeface="Arial" pitchFamily="34" charset="0"/>
              </a:rPr>
              <a:t>Music,P.O</a:t>
            </a:r>
            <a:r>
              <a:rPr lang="cy-GB" sz="1400" dirty="0">
                <a:latin typeface="Arial" pitchFamily="34" charset="0"/>
                <a:cs typeface="Arial" pitchFamily="34" charset="0"/>
              </a:rPr>
              <a:t>. Box 263, Croydon CR9 5AP</a:t>
            </a:r>
            <a:br>
              <a:rPr lang="cy-GB" sz="1400" dirty="0">
                <a:latin typeface="Arial" pitchFamily="34" charset="0"/>
                <a:cs typeface="Arial" pitchFamily="34" charset="0"/>
              </a:rPr>
            </a:br>
            <a:r>
              <a:rPr lang="cy-GB" sz="1400" dirty="0">
                <a:latin typeface="Arial" pitchFamily="34" charset="0"/>
                <a:cs typeface="Arial" pitchFamily="34" charset="0"/>
              </a:rPr>
              <a:t>Rhyngwladol. Cedwir pob hawl. Cyfieithiad awdurdodedig © 1991 Make Way Music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6632"/>
            <a:ext cx="7632848" cy="2664296"/>
          </a:xfrm>
        </p:spPr>
        <p:txBody>
          <a:bodyPr/>
          <a:lstStyle/>
          <a:p>
            <a:pPr algn="l"/>
            <a:r>
              <a:rPr lang="en-US" sz="4000" dirty="0" err="1">
                <a:solidFill>
                  <a:schemeClr val="bg1"/>
                </a:solidFill>
              </a:rPr>
              <a:t>Pwy</a:t>
            </a:r>
            <a:r>
              <a:rPr lang="en-US" sz="4000" dirty="0">
                <a:solidFill>
                  <a:schemeClr val="bg1"/>
                </a:solidFill>
              </a:rPr>
              <a:t> all </a:t>
            </a:r>
            <a:r>
              <a:rPr lang="en-US" sz="4000" dirty="0" err="1">
                <a:solidFill>
                  <a:schemeClr val="bg1"/>
                </a:solidFill>
              </a:rPr>
              <a:t>blymio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dyfnder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Duw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Tad </a:t>
            </a:r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weld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fyd</a:t>
            </a:r>
            <a:r>
              <a:rPr lang="en-US" sz="4000" dirty="0">
                <a:solidFill>
                  <a:schemeClr val="bg1"/>
                </a:solidFill>
              </a:rPr>
              <a:t>?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Dyfnder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Gŵr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gofidus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roes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daliad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drud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ynddo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iachâd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cenhedloedd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glanhad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oherwydd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oherwydd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O </a:t>
            </a:r>
            <a:r>
              <a:rPr lang="en-US" sz="4000" dirty="0" err="1">
                <a:solidFill>
                  <a:schemeClr val="bg1"/>
                </a:solidFill>
              </a:rPr>
              <a:t>trugarha</a:t>
            </a:r>
            <a:r>
              <a:rPr lang="en-US" sz="4000" dirty="0" smtClean="0">
                <a:solidFill>
                  <a:schemeClr val="bg1"/>
                </a:solidFill>
              </a:rPr>
              <a:t>!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9010</TotalTime>
  <Words>45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Pwy all blymio dyfnder gofid  Duw ein Tad o weld ei fyd?  Gweld y plant sy'n byw heb gariad,  gweld sarhau ei gread drud:  a phob fflam ddiffoddwyd gennym  yn dyfnhau y nos o hyd;    ein Tad, wrth Gymru,    ein Tad, wrth Gymru,    O trugarha!</vt:lpstr>
      <vt:lpstr>Gwnaethom frad â'r gwir a roddaist,  buom driw i dduwiau gau,  gwnaethom aberth o'n plant bychain  ar eu hallor, heb dristáu:  O llewyrched dy oleuni, doed dy arswyd i'n hiacháu;    ein Tad, wrth Gymru,    ein Tad, wrth Gymru,    O trugarha!</vt:lpstr>
      <vt:lpstr>Pwy all sefyll rhag dy ddicter?  Pwy all ddal d'edrychiad llym?  Ti yw Tad y plant amddifad,   ti yw nerth y rhai di-rym:  Duw cyfiawnder yw dy enw,  rhag dy farn ni thycia dim;    ein Tad, wrth Gymru,    ein Tad, wrth Gymru,    O trugarha!</vt:lpstr>
      <vt:lpstr>Pwy wnaiff herio'r trais a'r gormes,  gyda'r gweiniaid yn eu cur? Pan chwyth corwynt hunanoldeb  pwy rydd gysgod? Pwy gwyd fur?  Tyrd i'n hysgwyd o'n cysgadrwydd,  tyrd i doddi'n c'lonnau dur;    ac wrthym ninnau,    ac wrthym ninnau,    O trugarha!</vt:lpstr>
      <vt:lpstr>Pwy all blymio dyfnder cariad  Duw ein Tad wrth weld ei fyd?  Dyfnder cariad Gŵr gofidus  roes ei waed yn daliad drud:  ynddo mae iachâd cenhedloedd  a glanhad ein gwaith i gyd;    oherwydd Iesu,    oherwydd Iesu,    O trugarha!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882</cp:revision>
  <dcterms:modified xsi:type="dcterms:W3CDTF">2015-02-19T10:32:33Z</dcterms:modified>
</cp:coreProperties>
</file>