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2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7" d="100"/>
          <a:sy n="97" d="100"/>
        </p:scale>
        <p:origin x="-42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837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620688"/>
            <a:ext cx="8605589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Dwed</a:t>
            </a:r>
            <a:r>
              <a:rPr lang="en-US" sz="4000" dirty="0">
                <a:solidFill>
                  <a:schemeClr val="bg1"/>
                </a:solidFill>
              </a:rPr>
              <a:t>, a </a:t>
            </a:r>
            <a:r>
              <a:rPr lang="en-US" sz="4000" dirty="0" err="1">
                <a:solidFill>
                  <a:schemeClr val="bg1"/>
                </a:solidFill>
              </a:rPr>
              <a:t>flinaist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gormes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lladd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thrais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llethu'r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?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Tyrd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nes</a:t>
            </a:r>
            <a:r>
              <a:rPr lang="en-US" sz="4000" dirty="0">
                <a:solidFill>
                  <a:schemeClr val="bg1"/>
                </a:solidFill>
              </a:rPr>
              <a:t>, a </a:t>
            </a:r>
            <a:r>
              <a:rPr lang="en-US" sz="4000" dirty="0" err="1">
                <a:solidFill>
                  <a:schemeClr val="bg1"/>
                </a:solidFill>
              </a:rPr>
              <a:t>chlyw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neges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am </a:t>
            </a:r>
            <a:r>
              <a:rPr lang="en-US" sz="4000" dirty="0" err="1">
                <a:solidFill>
                  <a:schemeClr val="bg1"/>
                </a:solidFill>
              </a:rPr>
              <a:t>rym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rhain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gyd</a:t>
            </a:r>
            <a:r>
              <a:rPr lang="en-US" sz="4000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cariad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ydyw'r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grym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gennym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cariad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tarian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gref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grym</a:t>
            </a:r>
            <a:r>
              <a:rPr lang="en-US" sz="4000" dirty="0">
                <a:solidFill>
                  <a:schemeClr val="bg1"/>
                </a:solidFill>
              </a:rPr>
              <a:t> all </a:t>
            </a:r>
            <a:r>
              <a:rPr lang="en-US" sz="4000" dirty="0" err="1">
                <a:solidFill>
                  <a:schemeClr val="bg1"/>
                </a:solidFill>
              </a:rPr>
              <a:t>gerdded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drwy'r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ddaear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grym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awdurdod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15617" y="620688"/>
            <a:ext cx="7885508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Cariad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hirymaros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a'i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gymwynas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ben draw;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cariad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cenfigennu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nid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ceisio</a:t>
            </a:r>
            <a:r>
              <a:rPr lang="en-US" sz="4000" dirty="0">
                <a:solidFill>
                  <a:schemeClr val="bg1"/>
                </a:solidFill>
              </a:rPr>
              <a:t> dim </a:t>
            </a:r>
            <a:r>
              <a:rPr lang="en-US" sz="4000" dirty="0" err="1">
                <a:solidFill>
                  <a:schemeClr val="bg1"/>
                </a:solidFill>
              </a:rPr>
              <a:t>i'w</a:t>
            </a:r>
            <a:r>
              <a:rPr lang="en-US" sz="4000" dirty="0">
                <a:solidFill>
                  <a:schemeClr val="bg1"/>
                </a:solidFill>
              </a:rPr>
              <a:t> law;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ildio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nid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cofio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unrhyw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fai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heria'r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drwg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ond</a:t>
            </a:r>
            <a:r>
              <a:rPr lang="en-US" sz="4000" dirty="0">
                <a:solidFill>
                  <a:schemeClr val="bg1"/>
                </a:solidFill>
              </a:rPr>
              <a:t> am </a:t>
            </a:r>
            <a:r>
              <a:rPr lang="en-US" sz="4000" dirty="0" err="1">
                <a:solidFill>
                  <a:schemeClr val="bg1"/>
                </a:solidFill>
              </a:rPr>
              <a:t>wirionedd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mae'i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lawenydd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ddi-drai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803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06481" y="5877272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5253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SIÔN ALED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99592" y="508515"/>
            <a:ext cx="8712968" cy="292048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Gwisgwn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arfogaeth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cariad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gyda'n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baich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gyda'n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gobaith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Harglwydd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a'n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cadernid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fraich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pan </a:t>
            </a:r>
            <a:r>
              <a:rPr lang="en-US" sz="4000" dirty="0" err="1">
                <a:solidFill>
                  <a:schemeClr val="bg1"/>
                </a:solidFill>
              </a:rPr>
              <a:t>syrth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lluoedd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cryfion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daear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gwendid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llawr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cariad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saif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orfoleddu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'</a:t>
            </a:r>
            <a:r>
              <a:rPr lang="en-US" sz="4000" dirty="0" err="1" smtClean="0">
                <a:solidFill>
                  <a:schemeClr val="bg1"/>
                </a:solidFill>
              </a:rPr>
              <a:t>muddugoliaeth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mawr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8922</TotalTime>
  <Words>24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834</cp:revision>
  <dcterms:modified xsi:type="dcterms:W3CDTF">2015-02-19T07:49:37Z</dcterms:modified>
</cp:coreProperties>
</file>