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48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830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75656" y="692697"/>
            <a:ext cx="6912768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craig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noddfa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rho </a:t>
            </a:r>
            <a:r>
              <a:rPr lang="en-US" sz="4000" dirty="0" err="1">
                <a:solidFill>
                  <a:schemeClr val="bg1"/>
                </a:solidFill>
              </a:rPr>
              <a:t>nawdd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tlawd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annwyl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 </a:t>
            </a:r>
            <a:r>
              <a:rPr lang="en-US" sz="4000" dirty="0" err="1">
                <a:solidFill>
                  <a:schemeClr val="bg1"/>
                </a:solidFill>
              </a:rPr>
              <a:t>anwyd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inni'n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Frawd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darostwng</a:t>
            </a:r>
            <a:r>
              <a:rPr lang="en-US" sz="4000" dirty="0">
                <a:solidFill>
                  <a:schemeClr val="bg1"/>
                </a:solidFill>
              </a:rPr>
              <a:t> bob </a:t>
            </a:r>
            <a:r>
              <a:rPr lang="en-US" sz="4000" dirty="0" err="1">
                <a:solidFill>
                  <a:schemeClr val="bg1"/>
                </a:solidFill>
              </a:rPr>
              <a:t>gormeswr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sy'n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mathru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hawliau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dyn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ac </a:t>
            </a:r>
            <a:r>
              <a:rPr lang="en-US" sz="4000" dirty="0" err="1">
                <a:solidFill>
                  <a:schemeClr val="bg1"/>
                </a:solidFill>
              </a:rPr>
              <a:t>achub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trueiniaid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a </a:t>
            </a:r>
            <a:r>
              <a:rPr lang="en-US" sz="4000" dirty="0" err="1">
                <a:solidFill>
                  <a:schemeClr val="bg1"/>
                </a:solidFill>
              </a:rPr>
              <a:t>grewyd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lun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03648" y="620688"/>
            <a:ext cx="6912768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Creawdwr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cyrrau'r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ddaear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Tad </a:t>
            </a:r>
            <a:r>
              <a:rPr lang="en-US" sz="4000" dirty="0" err="1">
                <a:solidFill>
                  <a:schemeClr val="bg1"/>
                </a:solidFill>
              </a:rPr>
              <a:t>holl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genhedloedd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cymoda</a:t>
            </a:r>
            <a:r>
              <a:rPr lang="en-US" sz="4000" dirty="0">
                <a:solidFill>
                  <a:schemeClr val="bg1"/>
                </a:solidFill>
              </a:rPr>
              <a:t> di </a:t>
            </a:r>
            <a:r>
              <a:rPr lang="en-US" sz="4000" dirty="0" err="1">
                <a:solidFill>
                  <a:schemeClr val="bg1"/>
                </a:solidFill>
              </a:rPr>
              <a:t>â'th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gariad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deyrnasoedd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ynghyd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gwasgara'r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rhai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rhyfelgar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sy'n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hoffi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trin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cledd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boed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frawdgarwch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gyfannu'r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mewn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hedd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116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5949280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525344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D. MIALL EDWARDS, 1873-1941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75656" y="548680"/>
            <a:ext cx="6912768" cy="307667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Ngheidwad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innau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rho </a:t>
            </a:r>
            <a:r>
              <a:rPr lang="en-US" sz="4000" dirty="0" err="1">
                <a:solidFill>
                  <a:schemeClr val="bg1"/>
                </a:solidFill>
              </a:rPr>
              <a:t>d'Ysbryd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imi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ysbryd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wasanaeth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yng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ngrym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gariad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mawr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feddyg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clwyfau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dynion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rho </a:t>
            </a:r>
            <a:r>
              <a:rPr lang="en-US" sz="4000" dirty="0" err="1">
                <a:solidFill>
                  <a:schemeClr val="bg1"/>
                </a:solidFill>
              </a:rPr>
              <a:t>imi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ddwyn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llwyr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gysegru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mywyd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leddfu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dynol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loes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8710</TotalTime>
  <Words>31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819</cp:revision>
  <dcterms:modified xsi:type="dcterms:W3CDTF">2015-03-30T15:10:17Z</dcterms:modified>
</cp:coreProperties>
</file>