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4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829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91680" y="764704"/>
            <a:ext cx="691276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Ti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daear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bywha'n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gwyw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dysg</a:t>
            </a:r>
            <a:r>
              <a:rPr lang="en-US" sz="4000" dirty="0">
                <a:solidFill>
                  <a:schemeClr val="bg1"/>
                </a:solidFill>
              </a:rPr>
              <a:t> in </a:t>
            </a:r>
            <a:r>
              <a:rPr lang="en-US" sz="4000" dirty="0" err="1">
                <a:solidFill>
                  <a:schemeClr val="bg1"/>
                </a:solidFill>
              </a:rPr>
              <a:t>gyfrinach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marw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dysg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in </a:t>
            </a:r>
            <a:r>
              <a:rPr lang="en-US" sz="4000" dirty="0" err="1">
                <a:solidFill>
                  <a:schemeClr val="bg1"/>
                </a:solidFill>
              </a:rPr>
              <a:t>gyfrinach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.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glust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glywed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neges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fywyd</a:t>
            </a:r>
            <a:r>
              <a:rPr lang="en-US" sz="4000" dirty="0">
                <a:solidFill>
                  <a:schemeClr val="bg1"/>
                </a:solidFill>
              </a:rPr>
              <a:t> di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lygad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wêl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gyfle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wasanaethu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6091705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MOELWYN, 1866-1944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47664" y="548680"/>
            <a:ext cx="6912768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Gogoniant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dioddef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hunanaberth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drud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lewyrcho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llwybrau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tra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byddom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.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balch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gwywo'n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d'ymyl</a:t>
            </a:r>
            <a:r>
              <a:rPr lang="en-US" sz="4000" dirty="0">
                <a:solidFill>
                  <a:schemeClr val="bg1"/>
                </a:solidFill>
              </a:rPr>
              <a:t> di,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egluro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marwolaeth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Calfarî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8707</TotalTime>
  <Words>19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818</cp:revision>
  <dcterms:modified xsi:type="dcterms:W3CDTF">2015-03-30T15:06:39Z</dcterms:modified>
</cp:coreProperties>
</file>