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824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3607" y="764705"/>
            <a:ext cx="8208913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teuluoedd</a:t>
            </a:r>
            <a:r>
              <a:rPr lang="en-US" sz="4000" dirty="0">
                <a:solidFill>
                  <a:schemeClr val="bg1"/>
                </a:solidFill>
              </a:rPr>
              <a:t> Israel,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rho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ninnau'r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fendith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fawr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goleua'n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drigfannau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â </a:t>
            </a:r>
            <a:r>
              <a:rPr lang="en-US" sz="4000" dirty="0" err="1">
                <a:solidFill>
                  <a:schemeClr val="bg1"/>
                </a:solidFill>
              </a:rPr>
              <a:t>goleuni'r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wawr</a:t>
            </a:r>
            <a:r>
              <a:rPr lang="en-US" sz="4000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O </a:t>
            </a:r>
            <a:r>
              <a:rPr lang="en-US" sz="4000" dirty="0" err="1">
                <a:solidFill>
                  <a:schemeClr val="bg1"/>
                </a:solidFill>
              </a:rPr>
              <a:t>llewyrched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golau'r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gwlad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03648" y="476672"/>
            <a:ext cx="7344816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Dyro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fwynder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aelwyd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purdeb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ffyddlondeb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llawn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adfer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sanctaidd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allor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fu'n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llosgi'n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ddisglair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iawn</a:t>
            </a:r>
            <a:r>
              <a:rPr lang="en-US" sz="4000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na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ddiffodded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arni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dwyfol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dân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501317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5253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J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T. JOB,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1867-1938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19672" y="496341"/>
            <a:ext cx="6480720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Aed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gweddïau'r</a:t>
            </a:r>
            <a:r>
              <a:rPr lang="en-US" sz="4000" dirty="0">
                <a:solidFill>
                  <a:schemeClr val="bg1"/>
                </a:solidFill>
              </a:rPr>
              <a:t> saint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fyny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hwyr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bore'n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ebyrth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a'u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ffenestri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agored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tua</a:t>
            </a:r>
            <a:r>
              <a:rPr lang="en-US" sz="4000" dirty="0">
                <a:solidFill>
                  <a:schemeClr val="bg1"/>
                </a:solidFill>
              </a:rPr>
              <a:t> Salem, </a:t>
            </a:r>
            <a:r>
              <a:rPr lang="en-US" sz="4000" dirty="0" err="1">
                <a:solidFill>
                  <a:schemeClr val="bg1"/>
                </a:solidFill>
              </a:rPr>
              <a:t>dinas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US" sz="4000" smtClean="0">
                <a:solidFill>
                  <a:schemeClr val="bg1"/>
                </a:solidFill>
              </a:rPr>
              <a:t>		dan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fendith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cadw'n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gwlad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oes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8680</TotalTime>
  <Words>74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807</cp:revision>
  <dcterms:modified xsi:type="dcterms:W3CDTF">2015-02-19T03:47:08Z</dcterms:modified>
</cp:coreProperties>
</file>