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99" r:id="rId2"/>
    <p:sldId id="601" r:id="rId3"/>
    <p:sldId id="602" r:id="rId4"/>
    <p:sldId id="600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48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821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7808" y="836713"/>
            <a:ext cx="7990656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O </a:t>
            </a:r>
            <a:r>
              <a:rPr lang="en-US" dirty="0" err="1">
                <a:solidFill>
                  <a:schemeClr val="bg1"/>
                </a:solidFill>
              </a:rPr>
              <a:t>gwawria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ddydd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Duw</a:t>
            </a:r>
            <a:r>
              <a:rPr lang="en-US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oleuni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pur</a:t>
            </a:r>
            <a:r>
              <a:rPr lang="en-US" dirty="0">
                <a:solidFill>
                  <a:schemeClr val="bg1"/>
                </a:solidFill>
              </a:rPr>
              <a:t> y </a:t>
            </a:r>
            <a:r>
              <a:rPr lang="en-US" dirty="0" err="1">
                <a:solidFill>
                  <a:schemeClr val="bg1"/>
                </a:solidFill>
              </a:rPr>
              <a:t>nef</a:t>
            </a:r>
            <a:r>
              <a:rPr lang="en-US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dirty="0" err="1">
                <a:solidFill>
                  <a:schemeClr val="bg1"/>
                </a:solidFill>
              </a:rPr>
              <a:t>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mwyn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dy</a:t>
            </a:r>
            <a:r>
              <a:rPr lang="en-US" dirty="0">
                <a:solidFill>
                  <a:schemeClr val="bg1"/>
                </a:solidFill>
              </a:rPr>
              <a:t> weld '</a:t>
            </a:r>
            <a:r>
              <a:rPr lang="en-US" dirty="0" err="1">
                <a:solidFill>
                  <a:schemeClr val="bg1"/>
                </a:solidFill>
              </a:rPr>
              <a:t>rwy'n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byw</a:t>
            </a:r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godi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nawr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llef</a:t>
            </a:r>
            <a:r>
              <a:rPr lang="en-US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dirty="0" err="1">
                <a:solidFill>
                  <a:schemeClr val="bg1"/>
                </a:solidFill>
              </a:rPr>
              <a:t>Oen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addfwyn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Duw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gariad</a:t>
            </a:r>
            <a:r>
              <a:rPr lang="en-US" dirty="0">
                <a:solidFill>
                  <a:schemeClr val="bg1"/>
                </a:solidFill>
              </a:rPr>
              <a:t> di 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ddisgleirio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enaid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512" y="620688"/>
            <a:ext cx="8821614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O </a:t>
            </a:r>
            <a:r>
              <a:rPr lang="en-US" dirty="0" err="1">
                <a:solidFill>
                  <a:schemeClr val="bg1"/>
                </a:solidFill>
              </a:rPr>
              <a:t>gwawria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ddydd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Duw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	y </a:t>
            </a:r>
            <a:r>
              <a:rPr lang="en-US" dirty="0" err="1">
                <a:solidFill>
                  <a:schemeClr val="bg1"/>
                </a:solidFill>
              </a:rPr>
              <a:t>nos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bery'n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hir</a:t>
            </a:r>
            <a:r>
              <a:rPr lang="en-US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dirty="0" err="1">
                <a:solidFill>
                  <a:schemeClr val="bg1"/>
                </a:solidFill>
              </a:rPr>
              <a:t>ochneidiau'n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calon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clyw</a:t>
            </a:r>
            <a:r>
              <a:rPr lang="en-US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oherwydd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drygau'r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tir</a:t>
            </a:r>
            <a:r>
              <a:rPr lang="en-US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O </a:t>
            </a:r>
            <a:r>
              <a:rPr lang="en-US" dirty="0" err="1">
                <a:solidFill>
                  <a:schemeClr val="bg1"/>
                </a:solidFill>
              </a:rPr>
              <a:t>Seren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Ddydd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nesâ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awr</a:t>
            </a:r>
            <a:r>
              <a:rPr lang="en-US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	O </a:t>
            </a:r>
            <a:r>
              <a:rPr lang="en-US" dirty="0">
                <a:solidFill>
                  <a:schemeClr val="bg1"/>
                </a:solidFill>
              </a:rPr>
              <a:t>Haul </a:t>
            </a:r>
            <a:r>
              <a:rPr lang="en-US" dirty="0" err="1">
                <a:solidFill>
                  <a:schemeClr val="bg1"/>
                </a:solidFill>
              </a:rPr>
              <a:t>Cyfiawnder</a:t>
            </a:r>
            <a:r>
              <a:rPr lang="en-US" dirty="0">
                <a:solidFill>
                  <a:schemeClr val="bg1"/>
                </a:solidFill>
              </a:rPr>
              <a:t>, rho </a:t>
            </a:r>
            <a:r>
              <a:rPr lang="en-US" dirty="0" err="1">
                <a:solidFill>
                  <a:schemeClr val="bg1"/>
                </a:solidFill>
              </a:rPr>
              <a:t>dy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wawr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7584" y="620688"/>
            <a:ext cx="8173541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O </a:t>
            </a:r>
            <a:r>
              <a:rPr lang="en-US" dirty="0" err="1">
                <a:solidFill>
                  <a:schemeClr val="bg1"/>
                </a:solidFill>
              </a:rPr>
              <a:t>gwawria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ddydd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Duw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drais</a:t>
            </a:r>
            <a:r>
              <a:rPr lang="en-US" dirty="0">
                <a:solidFill>
                  <a:schemeClr val="bg1"/>
                </a:solidFill>
              </a:rPr>
              <a:t> y </a:t>
            </a:r>
            <a:r>
              <a:rPr lang="en-US" dirty="0" err="1">
                <a:solidFill>
                  <a:schemeClr val="bg1"/>
                </a:solidFill>
              </a:rPr>
              <a:t>blina'r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byd</a:t>
            </a:r>
            <a:r>
              <a:rPr lang="en-US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a </a:t>
            </a:r>
            <a:r>
              <a:rPr lang="en-US" dirty="0" err="1">
                <a:solidFill>
                  <a:schemeClr val="bg1"/>
                </a:solidFill>
              </a:rPr>
              <a:t>chalon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dyn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sy'n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friw</a:t>
            </a:r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yn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sŵn</a:t>
            </a:r>
            <a:r>
              <a:rPr lang="en-US" dirty="0">
                <a:solidFill>
                  <a:schemeClr val="bg1"/>
                </a:solidFill>
              </a:rPr>
              <a:t> y </a:t>
            </a:r>
            <a:r>
              <a:rPr lang="en-US" dirty="0" err="1">
                <a:solidFill>
                  <a:schemeClr val="bg1"/>
                </a:solidFill>
              </a:rPr>
              <a:t>brwydro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gyd</a:t>
            </a:r>
            <a:r>
              <a:rPr lang="en-US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O </a:t>
            </a:r>
            <a:r>
              <a:rPr lang="en-US" dirty="0" err="1">
                <a:solidFill>
                  <a:schemeClr val="bg1"/>
                </a:solidFill>
              </a:rPr>
              <a:t>torred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arnom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ddydd</a:t>
            </a:r>
            <a:r>
              <a:rPr lang="en-US" dirty="0">
                <a:solidFill>
                  <a:schemeClr val="bg1"/>
                </a:solidFill>
              </a:rPr>
              <a:t> o </a:t>
            </a:r>
            <a:r>
              <a:rPr lang="en-US" dirty="0" err="1">
                <a:solidFill>
                  <a:schemeClr val="bg1"/>
                </a:solidFill>
              </a:rPr>
              <a:t>hedd</a:t>
            </a:r>
            <a:r>
              <a:rPr lang="en-US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distawed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twrf</a:t>
            </a:r>
            <a:r>
              <a:rPr lang="en-US" dirty="0">
                <a:solidFill>
                  <a:schemeClr val="bg1"/>
                </a:solidFill>
              </a:rPr>
              <a:t> y gad </a:t>
            </a:r>
            <a:r>
              <a:rPr lang="en-US" dirty="0" err="1">
                <a:solidFill>
                  <a:schemeClr val="bg1"/>
                </a:solidFill>
              </a:rPr>
              <a:t>a'r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cledd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181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5157192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577607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HENRY BURTON, 1840-1930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W. O. EVANS, 1864-1936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7544" y="496341"/>
            <a:ext cx="8280920" cy="307667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O </a:t>
            </a:r>
            <a:r>
              <a:rPr lang="en-US" dirty="0" err="1">
                <a:solidFill>
                  <a:schemeClr val="bg1"/>
                </a:solidFill>
              </a:rPr>
              <a:t>gwawria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ddydd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Duw</a:t>
            </a:r>
            <a:r>
              <a:rPr lang="en-US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fel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dydd</a:t>
            </a:r>
            <a:r>
              <a:rPr lang="en-US" dirty="0">
                <a:solidFill>
                  <a:schemeClr val="bg1"/>
                </a:solidFill>
              </a:rPr>
              <a:t> y </a:t>
            </a:r>
            <a:r>
              <a:rPr lang="en-US" dirty="0" err="1">
                <a:solidFill>
                  <a:schemeClr val="bg1"/>
                </a:solidFill>
              </a:rPr>
              <a:t>nef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hun</a:t>
            </a:r>
            <a:r>
              <a:rPr lang="en-US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dirty="0" err="1">
                <a:solidFill>
                  <a:schemeClr val="bg1"/>
                </a:solidFill>
              </a:rPr>
              <a:t>ffydd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gobaith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cariad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gwiw</a:t>
            </a:r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fo'n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puro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bywyd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dyn</a:t>
            </a:r>
            <a:r>
              <a:rPr lang="en-US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dirty="0" err="1">
                <a:solidFill>
                  <a:schemeClr val="bg1"/>
                </a:solidFill>
              </a:rPr>
              <a:t>ond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wele'r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wawr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torri</a:t>
            </a:r>
            <a:r>
              <a:rPr lang="en-US" dirty="0">
                <a:solidFill>
                  <a:schemeClr val="bg1"/>
                </a:solidFill>
              </a:rPr>
              <a:t> draw: 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mae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euraid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fore'r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dydd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gerllaw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8671</TotalTime>
  <Words>48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802</cp:revision>
  <dcterms:modified xsi:type="dcterms:W3CDTF">2015-03-30T14:52:35Z</dcterms:modified>
</cp:coreProperties>
</file>