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819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87624" y="620688"/>
            <a:ext cx="7488832" cy="309634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am </a:t>
            </a:r>
            <a:r>
              <a:rPr lang="en-US" sz="4000" dirty="0" err="1">
                <a:solidFill>
                  <a:schemeClr val="bg1"/>
                </a:solidFill>
              </a:rPr>
              <a:t>awydd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cryf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feddu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pur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addfwyn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dioddef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ymhob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adfyd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gweithio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drwy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mywyd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maddau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elynion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heb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ddim</a:t>
            </a:r>
            <a:r>
              <a:rPr lang="en-US" sz="4000" dirty="0">
                <a:solidFill>
                  <a:schemeClr val="bg1"/>
                </a:solidFill>
              </a:rPr>
              <a:t> dial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nghalon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gras</a:t>
            </a:r>
            <a:r>
              <a:rPr lang="en-US" sz="4000" dirty="0">
                <a:solidFill>
                  <a:schemeClr val="bg1"/>
                </a:solidFill>
              </a:rPr>
              <a:t> ac </a:t>
            </a:r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gweddi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dry at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ymhob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caledi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3933056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74682" y="6453336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THOMAS MORGAN, 1850-1939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971600" y="496341"/>
            <a:ext cx="7776864" cy="307667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>
                <a:solidFill>
                  <a:schemeClr val="bg1"/>
                </a:solidFill>
              </a:rPr>
              <a:t>O am </a:t>
            </a:r>
            <a:r>
              <a:rPr lang="en-US" sz="4000" dirty="0" err="1">
                <a:solidFill>
                  <a:schemeClr val="bg1"/>
                </a:solidFill>
              </a:rPr>
              <a:t>ysbryd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cario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beichiau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fo'n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llethu</a:t>
            </a:r>
            <a:r>
              <a:rPr lang="en-US" sz="4000" dirty="0">
                <a:solidFill>
                  <a:schemeClr val="bg1"/>
                </a:solidFill>
              </a:rPr>
              <a:t> plant </a:t>
            </a:r>
            <a:r>
              <a:rPr lang="en-US" sz="4000" dirty="0" err="1">
                <a:solidFill>
                  <a:schemeClr val="bg1"/>
                </a:solidFill>
              </a:rPr>
              <a:t>gofidiau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ngeiriau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a'm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gweithredoedd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bydded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delw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lân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nefoedd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8664</TotalTime>
  <Words>76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797</cp:revision>
  <dcterms:modified xsi:type="dcterms:W3CDTF">2015-02-19T03:31:11Z</dcterms:modified>
</cp:coreProperties>
</file>