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809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43608" y="476672"/>
            <a:ext cx="7272808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Dragwyddol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hollalluog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Baskerville Old Face" panose="02020602080505020303" pitchFamily="18" charset="0"/>
              </a:rPr>
              <a:t>I</a:t>
            </a:r>
            <a:r>
              <a:rPr lang="en-US" sz="4000" dirty="0" err="1">
                <a:solidFill>
                  <a:schemeClr val="bg1"/>
                </a:solidFill>
              </a:rPr>
              <a:t>ôr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Creawdwr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nef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llawr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gwrando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gweddi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daer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ran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awr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O'r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golud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anchwiliadwy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sydd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nhrysorfeydd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ras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diwalla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reidiau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teulu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dyn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dros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ŵyneb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daear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las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43608" y="476672"/>
            <a:ext cx="7272808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erbyn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gormeswr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cryf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O </a:t>
            </a:r>
            <a:r>
              <a:rPr lang="en-US" sz="4000" dirty="0" err="1">
                <a:solidFill>
                  <a:schemeClr val="bg1"/>
                </a:solidFill>
              </a:rPr>
              <a:t>cymer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blaid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gwan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darostwng</a:t>
            </a:r>
            <a:r>
              <a:rPr lang="en-US" sz="4000" dirty="0">
                <a:solidFill>
                  <a:schemeClr val="bg1"/>
                </a:solidFill>
              </a:rPr>
              <a:t> ben y </a:t>
            </a:r>
            <a:r>
              <a:rPr lang="en-US" sz="4000" dirty="0" err="1">
                <a:solidFill>
                  <a:schemeClr val="bg1"/>
                </a:solidFill>
              </a:rPr>
              <a:t>balch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lawr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a </a:t>
            </a:r>
            <a:r>
              <a:rPr lang="en-US" sz="4000" dirty="0" err="1">
                <a:solidFill>
                  <a:schemeClr val="bg1"/>
                </a:solidFill>
              </a:rPr>
              <a:t>chod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tlawd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lan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Bendithia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dylwythau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dyn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â </a:t>
            </a:r>
            <a:r>
              <a:rPr lang="en-US" sz="4000" dirty="0" err="1">
                <a:solidFill>
                  <a:schemeClr val="bg1"/>
                </a:solidFill>
              </a:rPr>
              <a:t>rhyddid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pur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hedd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gad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bawb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ofn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dan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nawdd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ddwyfol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wedd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09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357301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309320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R. J. DERFEL, 1824-1905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34346" y="424333"/>
            <a:ext cx="7930142" cy="307667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Ymostwng</a:t>
            </a:r>
            <a:r>
              <a:rPr lang="en-US" sz="4000" dirty="0">
                <a:solidFill>
                  <a:schemeClr val="bg1"/>
                </a:solidFill>
              </a:rPr>
              <a:t> atom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ras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O </a:t>
            </a:r>
            <a:r>
              <a:rPr lang="en-US" sz="4000" dirty="0" err="1">
                <a:solidFill>
                  <a:schemeClr val="bg1"/>
                </a:solidFill>
              </a:rPr>
              <a:t>gwrando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cri,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ac </a:t>
            </a:r>
            <a:r>
              <a:rPr lang="en-US" sz="4000" dirty="0" err="1">
                <a:solidFill>
                  <a:schemeClr val="bg1"/>
                </a:solidFill>
              </a:rPr>
              <a:t>mewn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trugaredd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Arglwydd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Baskerville Old Face" panose="02020602080505020303" pitchFamily="18" charset="0"/>
              </a:rPr>
              <a:t>I</a:t>
            </a:r>
            <a:r>
              <a:rPr lang="en-US" sz="4000" dirty="0" err="1">
                <a:solidFill>
                  <a:schemeClr val="bg1"/>
                </a:solidFill>
              </a:rPr>
              <a:t>ôr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dirion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ateb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8635</TotalTime>
  <Words>29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778</cp:revision>
  <dcterms:modified xsi:type="dcterms:W3CDTF">2015-02-19T03:02:38Z</dcterms:modified>
</cp:coreProperties>
</file>