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804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19672" y="476672"/>
            <a:ext cx="669674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lesu'r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Meddyg</a:t>
            </a:r>
            <a:r>
              <a:rPr lang="en-US" sz="3900" dirty="0">
                <a:solidFill>
                  <a:schemeClr val="bg1"/>
                </a:solidFill>
              </a:rPr>
              <a:t> da,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	</a:t>
            </a:r>
            <a:r>
              <a:rPr lang="en-US" sz="3900" dirty="0" err="1">
                <a:solidFill>
                  <a:schemeClr val="bg1"/>
                </a:solidFill>
              </a:rPr>
              <a:t>Ffisigwr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mawr</a:t>
            </a:r>
            <a:r>
              <a:rPr lang="en-US" sz="3900" dirty="0">
                <a:solidFill>
                  <a:schemeClr val="bg1"/>
                </a:solidFill>
              </a:rPr>
              <a:t> y </a:t>
            </a:r>
            <a:r>
              <a:rPr lang="en-US" sz="3900" dirty="0" err="1">
                <a:solidFill>
                  <a:schemeClr val="bg1"/>
                </a:solidFill>
              </a:rPr>
              <a:t>byd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cofia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deulu'r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poen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a'r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pla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	</a:t>
            </a:r>
            <a:r>
              <a:rPr lang="en-US" sz="3900" dirty="0" err="1">
                <a:solidFill>
                  <a:schemeClr val="bg1"/>
                </a:solidFill>
              </a:rPr>
              <a:t>a'r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cleifion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oll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i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gyd</a:t>
            </a:r>
            <a:r>
              <a:rPr lang="en-US" sz="39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3900" dirty="0">
              <a:solidFill>
                <a:schemeClr val="bg1"/>
              </a:solidFill>
            </a:endParaRPr>
          </a:p>
          <a:p>
            <a:pPr algn="l"/>
            <a:r>
              <a:rPr lang="en-US" sz="3900" dirty="0" err="1" smtClean="0">
                <a:solidFill>
                  <a:schemeClr val="bg1"/>
                </a:solidFill>
              </a:rPr>
              <a:t>Tydi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yn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unig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</a:rPr>
              <a:t>ŵyr</a:t>
            </a:r>
            <a:r>
              <a:rPr lang="en-US" sz="3900" dirty="0" smtClean="0">
                <a:solidFill>
                  <a:schemeClr val="bg1"/>
                </a:solidFill>
              </a:rPr>
              <a:t> </a:t>
            </a:r>
            <a:endParaRPr lang="en-US" sz="3900" dirty="0">
              <a:solidFill>
                <a:schemeClr val="bg1"/>
              </a:solidFill>
            </a:endParaRP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	</a:t>
            </a:r>
            <a:r>
              <a:rPr lang="en-US" sz="3900" dirty="0" err="1">
                <a:solidFill>
                  <a:schemeClr val="bg1"/>
                </a:solidFill>
              </a:rPr>
              <a:t>holl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gystudd</a:t>
            </a:r>
            <a:r>
              <a:rPr lang="en-US" sz="3900" dirty="0">
                <a:solidFill>
                  <a:schemeClr val="bg1"/>
                </a:solidFill>
              </a:rPr>
              <a:t> plant y </a:t>
            </a:r>
            <a:r>
              <a:rPr lang="en-US" sz="3900" dirty="0" err="1">
                <a:solidFill>
                  <a:schemeClr val="bg1"/>
                </a:solidFill>
              </a:rPr>
              <a:t>llawr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y </a:t>
            </a:r>
            <a:r>
              <a:rPr lang="en-US" sz="3900" dirty="0" err="1">
                <a:solidFill>
                  <a:schemeClr val="bg1"/>
                </a:solidFill>
              </a:rPr>
              <a:t>rhai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sy'n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crefu</a:t>
            </a:r>
            <a:r>
              <a:rPr lang="en-US" sz="3900" dirty="0">
                <a:solidFill>
                  <a:schemeClr val="bg1"/>
                </a:solidFill>
              </a:rPr>
              <a:t> am </a:t>
            </a:r>
            <a:r>
              <a:rPr lang="en-US" sz="3900" dirty="0" err="1">
                <a:solidFill>
                  <a:schemeClr val="bg1"/>
                </a:solidFill>
              </a:rPr>
              <a:t>yr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hwyr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	</a:t>
            </a:r>
            <a:r>
              <a:rPr lang="en-US" sz="3900" dirty="0" err="1">
                <a:solidFill>
                  <a:schemeClr val="bg1"/>
                </a:solidFill>
              </a:rPr>
              <a:t>yn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griddfan</a:t>
            </a:r>
            <a:r>
              <a:rPr lang="en-US" sz="3900" dirty="0">
                <a:solidFill>
                  <a:schemeClr val="bg1"/>
                </a:solidFill>
              </a:rPr>
              <a:t> am y </a:t>
            </a:r>
            <a:r>
              <a:rPr lang="en-US" sz="3900" dirty="0" err="1">
                <a:solidFill>
                  <a:schemeClr val="bg1"/>
                </a:solidFill>
              </a:rPr>
              <a:t>wawr</a:t>
            </a:r>
            <a:r>
              <a:rPr lang="en-US" sz="39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40050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NANTLAIS, 1874-1959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40160" y="280317"/>
            <a:ext cx="7740352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lygaid</a:t>
            </a:r>
            <a:r>
              <a:rPr lang="en-US" sz="4000" dirty="0">
                <a:solidFill>
                  <a:schemeClr val="bg1"/>
                </a:solidFill>
              </a:rPr>
              <a:t> di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bawb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chofia'r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croesi'r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wlad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tu</a:t>
            </a:r>
            <a:r>
              <a:rPr lang="en-US" sz="4000" dirty="0">
                <a:solidFill>
                  <a:schemeClr val="bg1"/>
                </a:solidFill>
              </a:rPr>
              <a:t> draw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8622</TotalTime>
  <Words>18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772</cp:revision>
  <dcterms:modified xsi:type="dcterms:W3CDTF">2015-03-09T11:05:38Z</dcterms:modified>
</cp:coreProperties>
</file>