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8"/>
  </p:notesMasterIdLst>
  <p:sldIdLst>
    <p:sldId id="599" r:id="rId2"/>
    <p:sldId id="601" r:id="rId3"/>
    <p:sldId id="602" r:id="rId4"/>
    <p:sldId id="603" r:id="rId5"/>
    <p:sldId id="604" r:id="rId6"/>
    <p:sldId id="600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3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476" y="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794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496" y="908721"/>
            <a:ext cx="9108504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Cristion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bychan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ydwy'n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dilyn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lesu</a:t>
            </a:r>
            <a:r>
              <a:rPr lang="en-US" sz="4000" dirty="0">
                <a:solidFill>
                  <a:schemeClr val="bg1"/>
                </a:solidFill>
              </a:rPr>
              <a:t> Grist,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Cristion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bychan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ydwy'n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dilyn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lesu</a:t>
            </a:r>
            <a:r>
              <a:rPr lang="en-US" sz="4000" dirty="0">
                <a:solidFill>
                  <a:schemeClr val="bg1"/>
                </a:solidFill>
              </a:rPr>
              <a:t> Grist,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nerth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geisio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rhodio'r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llwybyr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cul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a </a:t>
            </a:r>
            <a:r>
              <a:rPr lang="en-US" sz="4000" dirty="0" err="1">
                <a:solidFill>
                  <a:schemeClr val="bg1"/>
                </a:solidFill>
              </a:rPr>
              <a:t>dilyn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lesu</a:t>
            </a:r>
            <a:r>
              <a:rPr lang="en-US" sz="4000" dirty="0">
                <a:solidFill>
                  <a:schemeClr val="bg1"/>
                </a:solidFill>
              </a:rPr>
              <a:t> Grist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476672"/>
            <a:ext cx="8424936" cy="316835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 Grist,</a:t>
            </a:r>
          </a:p>
          <a:p>
            <a:pPr algn="l"/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 Grist,</a:t>
            </a:r>
          </a:p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		O </a:t>
            </a:r>
            <a:r>
              <a:rPr lang="en-US" sz="4000" i="1" dirty="0" err="1">
                <a:solidFill>
                  <a:schemeClr val="bg1"/>
                </a:solidFill>
              </a:rPr>
              <a:t>Dduw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rho </a:t>
            </a:r>
            <a:r>
              <a:rPr lang="en-US" sz="4000" i="1" dirty="0" err="1">
                <a:solidFill>
                  <a:schemeClr val="bg1"/>
                </a:solidFill>
              </a:rPr>
              <a:t>nerth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geisio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rhodio'r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llwybyr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cul</a:t>
            </a:r>
            <a:endParaRPr lang="en-US" sz="4000" i="1" dirty="0">
              <a:solidFill>
                <a:schemeClr val="bg1"/>
              </a:solidFill>
            </a:endParaRPr>
          </a:p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		a </a:t>
            </a:r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 Grist.</a:t>
            </a:r>
          </a:p>
          <a:p>
            <a:pPr algn="l"/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4016" y="476672"/>
            <a:ext cx="9108504" cy="316835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Pererin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bychan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ydwy'n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dilyn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lesu</a:t>
            </a:r>
            <a:r>
              <a:rPr lang="en-US" sz="4000" dirty="0">
                <a:solidFill>
                  <a:schemeClr val="bg1"/>
                </a:solidFill>
              </a:rPr>
              <a:t> Grist,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pererin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bychan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ydwy'n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dilyn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lesu</a:t>
            </a:r>
            <a:r>
              <a:rPr lang="en-US" sz="4000" dirty="0">
                <a:solidFill>
                  <a:schemeClr val="bg1"/>
                </a:solidFill>
              </a:rPr>
              <a:t> Grist,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nerth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geisio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rhodio'r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llwybyr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cul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a </a:t>
            </a:r>
            <a:r>
              <a:rPr lang="en-US" sz="4000" dirty="0" err="1">
                <a:solidFill>
                  <a:schemeClr val="bg1"/>
                </a:solidFill>
              </a:rPr>
              <a:t>dilyn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lesu</a:t>
            </a:r>
            <a:r>
              <a:rPr lang="en-US" sz="4000" dirty="0">
                <a:solidFill>
                  <a:schemeClr val="bg1"/>
                </a:solidFill>
              </a:rPr>
              <a:t> Grist.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3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476672"/>
            <a:ext cx="8424936" cy="316835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 Grist,</a:t>
            </a:r>
          </a:p>
          <a:p>
            <a:pPr algn="l"/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 Grist,</a:t>
            </a:r>
          </a:p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		O </a:t>
            </a:r>
            <a:r>
              <a:rPr lang="en-US" sz="4000" i="1" dirty="0" err="1">
                <a:solidFill>
                  <a:schemeClr val="bg1"/>
                </a:solidFill>
              </a:rPr>
              <a:t>Dduw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rho </a:t>
            </a:r>
            <a:r>
              <a:rPr lang="en-US" sz="4000" i="1" dirty="0" err="1">
                <a:solidFill>
                  <a:schemeClr val="bg1"/>
                </a:solidFill>
              </a:rPr>
              <a:t>nerth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geisio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rhodio'r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llwybyr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cul</a:t>
            </a:r>
            <a:endParaRPr lang="en-US" sz="4000" i="1" dirty="0">
              <a:solidFill>
                <a:schemeClr val="bg1"/>
              </a:solidFill>
            </a:endParaRPr>
          </a:p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		a </a:t>
            </a:r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 Grist.</a:t>
            </a:r>
          </a:p>
          <a:p>
            <a:pPr algn="l"/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9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620688"/>
            <a:ext cx="8424936" cy="4473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>
                <a:latin typeface="+mj-lt"/>
              </a:rPr>
              <a:t>Dewch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gyda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ni</a:t>
            </a:r>
            <a:r>
              <a:rPr lang="en-GB" sz="4000" dirty="0">
                <a:latin typeface="+mj-lt"/>
              </a:rPr>
              <a:t>, </a:t>
            </a:r>
            <a:r>
              <a:rPr lang="en-GB" sz="4000" dirty="0" err="1">
                <a:latin typeface="+mj-lt"/>
              </a:rPr>
              <a:t>gyfeillion</a:t>
            </a:r>
            <a:r>
              <a:rPr lang="en-GB" sz="4000" dirty="0">
                <a:latin typeface="+mj-lt"/>
              </a:rPr>
              <a:t>, 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ddilyn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lesu</a:t>
            </a:r>
            <a:r>
              <a:rPr lang="en-GB" sz="4000" dirty="0">
                <a:latin typeface="+mj-lt"/>
              </a:rPr>
              <a:t> Grist, </a:t>
            </a:r>
          </a:p>
          <a:p>
            <a:r>
              <a:rPr lang="en-GB" sz="4000" dirty="0" err="1">
                <a:latin typeface="+mj-lt"/>
              </a:rPr>
              <a:t>dewch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gyda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ni</a:t>
            </a:r>
            <a:r>
              <a:rPr lang="en-GB" sz="4000" dirty="0">
                <a:latin typeface="+mj-lt"/>
              </a:rPr>
              <a:t>, </a:t>
            </a:r>
            <a:r>
              <a:rPr lang="en-GB" sz="4000" dirty="0" err="1">
                <a:latin typeface="+mj-lt"/>
              </a:rPr>
              <a:t>gyfeillion</a:t>
            </a:r>
            <a:r>
              <a:rPr lang="en-GB" sz="4000" dirty="0">
                <a:latin typeface="+mj-lt"/>
              </a:rPr>
              <a:t>, 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ddilyn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lesu</a:t>
            </a:r>
            <a:r>
              <a:rPr lang="en-GB" sz="4000" dirty="0">
                <a:latin typeface="+mj-lt"/>
              </a:rPr>
              <a:t> Grist, </a:t>
            </a:r>
          </a:p>
          <a:p>
            <a:r>
              <a:rPr lang="en-GB" sz="4000" dirty="0" smtClean="0">
                <a:latin typeface="+mj-lt"/>
              </a:rPr>
              <a:t>		O </a:t>
            </a:r>
            <a:r>
              <a:rPr lang="en-GB" sz="4000" dirty="0" err="1">
                <a:latin typeface="+mj-lt"/>
              </a:rPr>
              <a:t>Dduw</a:t>
            </a:r>
            <a:r>
              <a:rPr lang="en-GB" sz="4000" dirty="0">
                <a:latin typeface="+mj-lt"/>
              </a:rPr>
              <a:t>, 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rho </a:t>
            </a:r>
            <a:r>
              <a:rPr lang="en-GB" sz="4000" dirty="0" err="1">
                <a:latin typeface="+mj-lt"/>
              </a:rPr>
              <a:t>nerth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i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geisio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rhodio'r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llwybyr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cul</a:t>
            </a:r>
            <a:r>
              <a:rPr lang="en-GB" sz="4000" dirty="0">
                <a:latin typeface="+mj-lt"/>
              </a:rPr>
              <a:t> </a:t>
            </a:r>
          </a:p>
          <a:p>
            <a:r>
              <a:rPr lang="en-GB" sz="4000" dirty="0" smtClean="0">
                <a:latin typeface="+mj-lt"/>
              </a:rPr>
              <a:t>		a </a:t>
            </a:r>
            <a:r>
              <a:rPr lang="en-GB" sz="4000" dirty="0" err="1">
                <a:latin typeface="+mj-lt"/>
              </a:rPr>
              <a:t>dilyn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lesu</a:t>
            </a:r>
            <a:r>
              <a:rPr lang="en-GB" sz="4000" dirty="0">
                <a:latin typeface="+mj-lt"/>
              </a:rPr>
              <a:t> Grist.</a:t>
            </a:r>
          </a:p>
        </p:txBody>
      </p:sp>
    </p:spTree>
    <p:extLst>
      <p:ext uri="{BB962C8B-B14F-4D97-AF65-F5344CB8AC3E}">
        <p14:creationId xmlns:p14="http://schemas.microsoft.com/office/powerpoint/2010/main" val="19650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465313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453336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ANAD.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476672"/>
            <a:ext cx="8424936" cy="316835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 Grist,</a:t>
            </a:r>
          </a:p>
          <a:p>
            <a:pPr algn="l"/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 Grist,</a:t>
            </a:r>
          </a:p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		O </a:t>
            </a:r>
            <a:r>
              <a:rPr lang="en-US" sz="4000" i="1" dirty="0" err="1">
                <a:solidFill>
                  <a:schemeClr val="bg1"/>
                </a:solidFill>
              </a:rPr>
              <a:t>Dduw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rho </a:t>
            </a:r>
            <a:r>
              <a:rPr lang="en-US" sz="4000" i="1" dirty="0" err="1">
                <a:solidFill>
                  <a:schemeClr val="bg1"/>
                </a:solidFill>
              </a:rPr>
              <a:t>nerth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geisio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rhodio'r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llwybyr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cul</a:t>
            </a:r>
            <a:endParaRPr lang="en-US" sz="4000" i="1" dirty="0">
              <a:solidFill>
                <a:schemeClr val="bg1"/>
              </a:solidFill>
            </a:endParaRPr>
          </a:p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		a </a:t>
            </a:r>
            <a:r>
              <a:rPr lang="en-US" sz="4000" i="1" dirty="0" err="1">
                <a:solidFill>
                  <a:schemeClr val="bg1"/>
                </a:solidFill>
              </a:rPr>
              <a:t>dilyn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lesu</a:t>
            </a:r>
            <a:r>
              <a:rPr lang="en-US" sz="4000" i="1" dirty="0">
                <a:solidFill>
                  <a:schemeClr val="bg1"/>
                </a:solidFill>
              </a:rPr>
              <a:t> Grist.</a:t>
            </a:r>
          </a:p>
          <a:p>
            <a:pPr algn="l"/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8621</TotalTime>
  <Words>102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770</cp:revision>
  <dcterms:modified xsi:type="dcterms:W3CDTF">2015-03-30T14:07:58Z</dcterms:modified>
</cp:coreProperties>
</file>