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85" r:id="rId1"/>
  </p:sldMasterIdLst>
  <p:notesMasterIdLst>
    <p:notesMasterId r:id="rId5"/>
  </p:notesMasterIdLst>
  <p:sldIdLst>
    <p:sldId id="599" r:id="rId2"/>
    <p:sldId id="603" r:id="rId3"/>
    <p:sldId id="600" r:id="rId4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92">
          <p15:clr>
            <a:srgbClr val="A4A3A4"/>
          </p15:clr>
        </p15:guide>
        <p15:guide id="2" pos="192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88" autoAdjust="0"/>
    <p:restoredTop sz="90925" autoAdjust="0"/>
  </p:normalViewPr>
  <p:slideViewPr>
    <p:cSldViewPr>
      <p:cViewPr varScale="1">
        <p:scale>
          <a:sx n="99" d="100"/>
          <a:sy n="99" d="100"/>
        </p:scale>
        <p:origin x="-360" y="-96"/>
      </p:cViewPr>
      <p:guideLst>
        <p:guide orient="horz" pos="192"/>
        <p:guide pos="192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4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3317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3968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1513" cy="5484813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48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87154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728144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34259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9034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06265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766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0650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8131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63151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37793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33882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5" cstate="print"/>
          <a:srcRect b="15350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Picture 5" descr="gig-white-blue.png"/>
          <p:cNvPicPr>
            <a:picLocks noChangeAspect="1"/>
          </p:cNvPicPr>
          <p:nvPr userDrawn="1"/>
        </p:nvPicPr>
        <p:blipFill>
          <a:blip r:embed="rId16" cstate="print"/>
          <a:stretch>
            <a:fillRect/>
          </a:stretch>
        </p:blipFill>
        <p:spPr>
          <a:xfrm>
            <a:off x="35496" y="6157700"/>
            <a:ext cx="1152128" cy="655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0737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  <p:sldLayoutId id="2147483698" r:id="rId13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2pPr>
      <a:lvl3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3pPr>
      <a:lvl4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4pPr>
      <a:lvl5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9pPr>
    </p:titleStyle>
    <p:bodyStyle>
      <a:lvl1pPr marL="341313" indent="-341313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0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Caneuon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Ffydd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780</a:t>
            </a:r>
            <a:endParaRPr lang="en-GB" sz="1800" dirty="0">
              <a:latin typeface="Arial" pitchFamily="34" charset="0"/>
              <a:cs typeface="Arial" pitchFamily="34" charset="0"/>
            </a:endParaRPr>
          </a:p>
          <a:p>
            <a:endParaRPr lang="cy-GB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7715250" y="5951602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</a:rPr>
              <a:t>4</a:t>
            </a:r>
            <a:endParaRPr lang="cy-GB" altLang="cy-GB" sz="5000" dirty="0">
              <a:latin typeface="Webdings" pitchFamily="18" charset="2"/>
            </a:endParaRPr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1080120" y="620688"/>
            <a:ext cx="7596336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en-US" sz="4000" dirty="0" err="1">
                <a:latin typeface="+mj-lt"/>
              </a:rPr>
              <a:t>Nid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wy'n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gofyn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bywyd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moethus</a:t>
            </a:r>
            <a:r>
              <a:rPr lang="en-US" sz="4000" dirty="0">
                <a:latin typeface="+mj-lt"/>
              </a:rPr>
              <a:t>, </a:t>
            </a:r>
          </a:p>
          <a:p>
            <a:r>
              <a:rPr lang="en-US" sz="4000" dirty="0" smtClean="0">
                <a:latin typeface="+mj-lt"/>
              </a:rPr>
              <a:t>   </a:t>
            </a:r>
            <a:r>
              <a:rPr lang="en-US" sz="4000" dirty="0" err="1" smtClean="0">
                <a:latin typeface="+mj-lt"/>
              </a:rPr>
              <a:t>aur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>
                <a:latin typeface="+mj-lt"/>
              </a:rPr>
              <a:t>y </a:t>
            </a:r>
            <a:r>
              <a:rPr lang="en-US" sz="4000" dirty="0" err="1">
                <a:latin typeface="+mj-lt"/>
              </a:rPr>
              <a:t>byd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na'i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berlau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mân</a:t>
            </a:r>
            <a:r>
              <a:rPr lang="en-US" sz="4000" dirty="0">
                <a:latin typeface="+mj-lt"/>
              </a:rPr>
              <a:t>,</a:t>
            </a:r>
          </a:p>
          <a:p>
            <a:r>
              <a:rPr lang="en-US" sz="4000" dirty="0" err="1">
                <a:latin typeface="+mj-lt"/>
              </a:rPr>
              <a:t>gofyn</a:t>
            </a:r>
            <a:r>
              <a:rPr lang="en-US" sz="4000" dirty="0">
                <a:latin typeface="+mj-lt"/>
              </a:rPr>
              <a:t> '</a:t>
            </a:r>
            <a:r>
              <a:rPr lang="en-US" sz="4000" dirty="0" err="1">
                <a:latin typeface="+mj-lt"/>
              </a:rPr>
              <a:t>rwyf</a:t>
            </a:r>
            <a:r>
              <a:rPr lang="en-US" sz="4000" dirty="0">
                <a:latin typeface="+mj-lt"/>
              </a:rPr>
              <a:t> am </a:t>
            </a:r>
            <a:r>
              <a:rPr lang="en-US" sz="4000" dirty="0" err="1">
                <a:latin typeface="+mj-lt"/>
              </a:rPr>
              <a:t>galon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hapus</a:t>
            </a:r>
            <a:r>
              <a:rPr lang="en-US" sz="4000" dirty="0">
                <a:latin typeface="+mj-lt"/>
              </a:rPr>
              <a:t>, </a:t>
            </a:r>
          </a:p>
          <a:p>
            <a:r>
              <a:rPr lang="en-US" sz="4000" dirty="0" smtClean="0">
                <a:latin typeface="+mj-lt"/>
              </a:rPr>
              <a:t>   </a:t>
            </a:r>
            <a:r>
              <a:rPr lang="en-US" sz="4000" dirty="0" err="1" smtClean="0">
                <a:latin typeface="+mj-lt"/>
              </a:rPr>
              <a:t>calon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onest</a:t>
            </a:r>
            <a:r>
              <a:rPr lang="en-US" sz="4000" dirty="0">
                <a:latin typeface="+mj-lt"/>
              </a:rPr>
              <a:t>, </a:t>
            </a:r>
            <a:r>
              <a:rPr lang="en-US" sz="4000" dirty="0" err="1">
                <a:latin typeface="+mj-lt"/>
              </a:rPr>
              <a:t>calon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lân</a:t>
            </a:r>
            <a:r>
              <a:rPr lang="en-US" sz="4000" dirty="0" smtClean="0">
                <a:latin typeface="+mj-lt"/>
              </a:rPr>
              <a:t>.</a:t>
            </a:r>
            <a:endParaRPr lang="en-US" sz="4000" dirty="0">
              <a:latin typeface="+mj-lt"/>
            </a:endParaRPr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1619671" y="3573016"/>
            <a:ext cx="6768753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en-US" sz="4000" dirty="0" err="1">
                <a:latin typeface="+mj-lt"/>
              </a:rPr>
              <a:t>Calon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lân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yn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llawn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daioni</a:t>
            </a:r>
            <a:r>
              <a:rPr lang="en-US" sz="4000" dirty="0">
                <a:latin typeface="+mj-lt"/>
              </a:rPr>
              <a:t>, </a:t>
            </a:r>
          </a:p>
          <a:p>
            <a:r>
              <a:rPr lang="en-US" sz="4000" dirty="0" err="1">
                <a:latin typeface="+mj-lt"/>
              </a:rPr>
              <a:t>tecach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yw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na'r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lili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dlos</a:t>
            </a:r>
            <a:r>
              <a:rPr lang="en-US" sz="4000" dirty="0">
                <a:latin typeface="+mj-lt"/>
              </a:rPr>
              <a:t>;</a:t>
            </a:r>
          </a:p>
          <a:p>
            <a:r>
              <a:rPr lang="en-US" sz="4000" dirty="0">
                <a:latin typeface="+mj-lt"/>
              </a:rPr>
              <a:t>dim </a:t>
            </a:r>
            <a:r>
              <a:rPr lang="en-US" sz="4000" dirty="0" err="1">
                <a:latin typeface="+mj-lt"/>
              </a:rPr>
              <a:t>ond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calon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lân</a:t>
            </a:r>
            <a:r>
              <a:rPr lang="en-US" sz="4000" dirty="0">
                <a:latin typeface="+mj-lt"/>
              </a:rPr>
              <a:t> all </a:t>
            </a:r>
            <a:r>
              <a:rPr lang="en-US" sz="4000" dirty="0" err="1">
                <a:latin typeface="+mj-lt"/>
              </a:rPr>
              <a:t>ganu</a:t>
            </a:r>
            <a:r>
              <a:rPr lang="en-US" sz="4000" dirty="0">
                <a:latin typeface="+mj-lt"/>
              </a:rPr>
              <a:t>, </a:t>
            </a:r>
          </a:p>
          <a:p>
            <a:r>
              <a:rPr lang="en-US" sz="4000" dirty="0" err="1">
                <a:latin typeface="+mj-lt"/>
              </a:rPr>
              <a:t>canu'r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dydd</a:t>
            </a:r>
            <a:r>
              <a:rPr lang="en-US" sz="4000" dirty="0">
                <a:latin typeface="+mj-lt"/>
              </a:rPr>
              <a:t> a </a:t>
            </a:r>
            <a:r>
              <a:rPr lang="en-US" sz="4000" dirty="0" err="1">
                <a:latin typeface="+mj-lt"/>
              </a:rPr>
              <a:t>chanu'r</a:t>
            </a:r>
            <a:r>
              <a:rPr lang="en-US" sz="4000" dirty="0">
                <a:latin typeface="+mj-lt"/>
              </a:rPr>
              <a:t> nos.</a:t>
            </a:r>
          </a:p>
        </p:txBody>
      </p:sp>
    </p:spTree>
    <p:extLst>
      <p:ext uri="{BB962C8B-B14F-4D97-AF65-F5344CB8AC3E}">
        <p14:creationId xmlns:p14="http://schemas.microsoft.com/office/powerpoint/2010/main" val="22498289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7715250" y="5951602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</a:rPr>
              <a:t>4</a:t>
            </a:r>
            <a:endParaRPr lang="cy-GB" altLang="cy-GB" sz="5000" dirty="0">
              <a:latin typeface="Webdings" pitchFamily="18" charset="2"/>
            </a:endParaRPr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1296144" y="620688"/>
            <a:ext cx="7452320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en-US" sz="4000" dirty="0" err="1">
                <a:latin typeface="+mj-lt"/>
              </a:rPr>
              <a:t>Pe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dymunwn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olud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bydol</a:t>
            </a:r>
            <a:r>
              <a:rPr lang="en-US" sz="4000" dirty="0">
                <a:latin typeface="+mj-lt"/>
              </a:rPr>
              <a:t> </a:t>
            </a:r>
          </a:p>
          <a:p>
            <a:r>
              <a:rPr lang="en-US" sz="4000" dirty="0" smtClean="0">
                <a:latin typeface="+mj-lt"/>
              </a:rPr>
              <a:t>   </a:t>
            </a:r>
            <a:r>
              <a:rPr lang="en-US" sz="4000" dirty="0" err="1" smtClean="0">
                <a:latin typeface="+mj-lt"/>
              </a:rPr>
              <a:t>chwim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adenydd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iddo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sydd</a:t>
            </a:r>
            <a:r>
              <a:rPr lang="en-US" sz="4000" dirty="0">
                <a:latin typeface="+mj-lt"/>
              </a:rPr>
              <a:t>;</a:t>
            </a:r>
          </a:p>
          <a:p>
            <a:r>
              <a:rPr lang="en-US" sz="4000" dirty="0" err="1">
                <a:latin typeface="+mj-lt"/>
              </a:rPr>
              <a:t>golud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calon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lân</a:t>
            </a:r>
            <a:r>
              <a:rPr lang="en-US" sz="4000" dirty="0">
                <a:latin typeface="+mj-lt"/>
              </a:rPr>
              <a:t>, </a:t>
            </a:r>
            <a:r>
              <a:rPr lang="en-US" sz="4000" dirty="0" err="1">
                <a:latin typeface="+mj-lt"/>
              </a:rPr>
              <a:t>rinweddol</a:t>
            </a:r>
            <a:r>
              <a:rPr lang="en-US" sz="4000" dirty="0">
                <a:latin typeface="+mj-lt"/>
              </a:rPr>
              <a:t> </a:t>
            </a:r>
          </a:p>
          <a:p>
            <a:r>
              <a:rPr lang="en-US" sz="4000" dirty="0" smtClean="0">
                <a:latin typeface="+mj-lt"/>
              </a:rPr>
              <a:t>   </a:t>
            </a:r>
            <a:r>
              <a:rPr lang="en-US" sz="4000" dirty="0" err="1" smtClean="0">
                <a:latin typeface="+mj-lt"/>
              </a:rPr>
              <a:t>yn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dwyn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bythol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elw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fydd</a:t>
            </a:r>
            <a:r>
              <a:rPr lang="en-US" sz="4000" dirty="0">
                <a:latin typeface="+mj-lt"/>
              </a:rPr>
              <a:t>.</a:t>
            </a:r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1619671" y="3573016"/>
            <a:ext cx="6768753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en-US" sz="4000" dirty="0" err="1">
                <a:latin typeface="+mj-lt"/>
              </a:rPr>
              <a:t>Calon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lân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yn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llawn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daioni</a:t>
            </a:r>
            <a:r>
              <a:rPr lang="en-US" sz="4000" dirty="0">
                <a:latin typeface="+mj-lt"/>
              </a:rPr>
              <a:t>, </a:t>
            </a:r>
          </a:p>
          <a:p>
            <a:r>
              <a:rPr lang="en-US" sz="4000" dirty="0" err="1">
                <a:latin typeface="+mj-lt"/>
              </a:rPr>
              <a:t>tecach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yw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na'r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lili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dlos</a:t>
            </a:r>
            <a:r>
              <a:rPr lang="en-US" sz="4000" dirty="0">
                <a:latin typeface="+mj-lt"/>
              </a:rPr>
              <a:t>;</a:t>
            </a:r>
          </a:p>
          <a:p>
            <a:r>
              <a:rPr lang="en-US" sz="4000" dirty="0">
                <a:latin typeface="+mj-lt"/>
              </a:rPr>
              <a:t>dim </a:t>
            </a:r>
            <a:r>
              <a:rPr lang="en-US" sz="4000" dirty="0" err="1">
                <a:latin typeface="+mj-lt"/>
              </a:rPr>
              <a:t>ond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calon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lân</a:t>
            </a:r>
            <a:r>
              <a:rPr lang="en-US" sz="4000" dirty="0">
                <a:latin typeface="+mj-lt"/>
              </a:rPr>
              <a:t> all </a:t>
            </a:r>
            <a:r>
              <a:rPr lang="en-US" sz="4000" dirty="0" err="1">
                <a:latin typeface="+mj-lt"/>
              </a:rPr>
              <a:t>ganu</a:t>
            </a:r>
            <a:r>
              <a:rPr lang="en-US" sz="4000" dirty="0">
                <a:latin typeface="+mj-lt"/>
              </a:rPr>
              <a:t>, </a:t>
            </a:r>
          </a:p>
          <a:p>
            <a:r>
              <a:rPr lang="en-US" sz="4000" dirty="0" err="1">
                <a:latin typeface="+mj-lt"/>
              </a:rPr>
              <a:t>canu'r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dydd</a:t>
            </a:r>
            <a:r>
              <a:rPr lang="en-US" sz="4000" dirty="0">
                <a:latin typeface="+mj-lt"/>
              </a:rPr>
              <a:t> a </a:t>
            </a:r>
            <a:r>
              <a:rPr lang="en-US" sz="4000" dirty="0" err="1">
                <a:latin typeface="+mj-lt"/>
              </a:rPr>
              <a:t>chanu'r</a:t>
            </a:r>
            <a:r>
              <a:rPr lang="en-US" sz="4000" dirty="0">
                <a:latin typeface="+mj-lt"/>
              </a:rPr>
              <a:t> nos.</a:t>
            </a:r>
          </a:p>
        </p:txBody>
      </p:sp>
    </p:spTree>
    <p:extLst>
      <p:ext uri="{BB962C8B-B14F-4D97-AF65-F5344CB8AC3E}">
        <p14:creationId xmlns:p14="http://schemas.microsoft.com/office/powerpoint/2010/main" val="41456458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15616" y="6536377"/>
            <a:ext cx="804364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200" dirty="0" smtClean="0">
                <a:latin typeface="Arial" pitchFamily="34" charset="0"/>
                <a:ea typeface="Times New Roman" pitchFamily="18" charset="0"/>
              </a:rPr>
              <a:t>GWYROSYDD, 1847-1920</a:t>
            </a:r>
            <a:endParaRPr lang="en-GB" sz="1200" dirty="0">
              <a:latin typeface="Arial" pitchFamily="34" charset="0"/>
              <a:ea typeface="Times New Roman" pitchFamily="18" charset="0"/>
            </a:endParaRPr>
          </a:p>
        </p:txBody>
      </p:sp>
      <p:cxnSp>
        <p:nvCxnSpPr>
          <p:cNvPr id="9" name="Straight Connector 3"/>
          <p:cNvCxnSpPr/>
          <p:nvPr/>
        </p:nvCxnSpPr>
        <p:spPr>
          <a:xfrm>
            <a:off x="2195736" y="6379737"/>
            <a:ext cx="5357807" cy="1591"/>
          </a:xfrm>
          <a:prstGeom prst="straightConnector1">
            <a:avLst/>
          </a:prstGeom>
          <a:noFill/>
          <a:ln w="19050">
            <a:solidFill>
              <a:schemeClr val="bg1"/>
            </a:solidFill>
            <a:prstDash val="solid"/>
          </a:ln>
        </p:spPr>
      </p:cxnSp>
      <p:sp>
        <p:nvSpPr>
          <p:cNvPr id="10" name="Rectangle 1"/>
          <p:cNvSpPr>
            <a:spLocks noChangeArrowheads="1"/>
          </p:cNvSpPr>
          <p:nvPr/>
        </p:nvSpPr>
        <p:spPr bwMode="auto">
          <a:xfrm>
            <a:off x="1619671" y="3573016"/>
            <a:ext cx="6768753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en-US" sz="4000" dirty="0" err="1">
                <a:latin typeface="+mj-lt"/>
              </a:rPr>
              <a:t>Calon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lân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yn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llawn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daioni</a:t>
            </a:r>
            <a:r>
              <a:rPr lang="en-US" sz="4000" dirty="0">
                <a:latin typeface="+mj-lt"/>
              </a:rPr>
              <a:t>, </a:t>
            </a:r>
          </a:p>
          <a:p>
            <a:r>
              <a:rPr lang="en-US" sz="4000" dirty="0" err="1">
                <a:latin typeface="+mj-lt"/>
              </a:rPr>
              <a:t>tecach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yw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na'r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lili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dlos</a:t>
            </a:r>
            <a:r>
              <a:rPr lang="en-US" sz="4000" dirty="0">
                <a:latin typeface="+mj-lt"/>
              </a:rPr>
              <a:t>;</a:t>
            </a:r>
          </a:p>
          <a:p>
            <a:r>
              <a:rPr lang="en-US" sz="4000" dirty="0">
                <a:latin typeface="+mj-lt"/>
              </a:rPr>
              <a:t>dim </a:t>
            </a:r>
            <a:r>
              <a:rPr lang="en-US" sz="4000" dirty="0" err="1">
                <a:latin typeface="+mj-lt"/>
              </a:rPr>
              <a:t>ond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calon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lân</a:t>
            </a:r>
            <a:r>
              <a:rPr lang="en-US" sz="4000" dirty="0">
                <a:latin typeface="+mj-lt"/>
              </a:rPr>
              <a:t> all </a:t>
            </a:r>
            <a:r>
              <a:rPr lang="en-US" sz="4000" dirty="0" err="1">
                <a:latin typeface="+mj-lt"/>
              </a:rPr>
              <a:t>ganu</a:t>
            </a:r>
            <a:r>
              <a:rPr lang="en-US" sz="4000" dirty="0">
                <a:latin typeface="+mj-lt"/>
              </a:rPr>
              <a:t>, </a:t>
            </a:r>
          </a:p>
          <a:p>
            <a:r>
              <a:rPr lang="en-US" sz="4000" dirty="0" err="1">
                <a:latin typeface="+mj-lt"/>
              </a:rPr>
              <a:t>canu'r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dydd</a:t>
            </a:r>
            <a:r>
              <a:rPr lang="en-US" sz="4000" dirty="0">
                <a:latin typeface="+mj-lt"/>
              </a:rPr>
              <a:t> a </a:t>
            </a:r>
            <a:r>
              <a:rPr lang="en-US" sz="4000" dirty="0" err="1">
                <a:latin typeface="+mj-lt"/>
              </a:rPr>
              <a:t>chanu'r</a:t>
            </a:r>
            <a:r>
              <a:rPr lang="en-US" sz="4000" dirty="0">
                <a:latin typeface="+mj-lt"/>
              </a:rPr>
              <a:t> nos.</a:t>
            </a:r>
          </a:p>
        </p:txBody>
      </p:sp>
      <p:sp>
        <p:nvSpPr>
          <p:cNvPr id="2" name="Rectangle 1"/>
          <p:cNvSpPr/>
          <p:nvPr/>
        </p:nvSpPr>
        <p:spPr>
          <a:xfrm>
            <a:off x="1115616" y="620688"/>
            <a:ext cx="8136904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err="1">
                <a:latin typeface="+mj-lt"/>
              </a:rPr>
              <a:t>Hwyr</a:t>
            </a:r>
            <a:r>
              <a:rPr lang="en-US" sz="4000" dirty="0">
                <a:latin typeface="+mj-lt"/>
              </a:rPr>
              <a:t> a bore </a:t>
            </a:r>
            <a:r>
              <a:rPr lang="en-US" sz="4000" dirty="0" err="1">
                <a:latin typeface="+mj-lt"/>
              </a:rPr>
              <a:t>fy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nymuniad</a:t>
            </a:r>
            <a:r>
              <a:rPr lang="en-US" sz="4000" dirty="0">
                <a:latin typeface="+mj-lt"/>
              </a:rPr>
              <a:t/>
            </a:r>
            <a:br>
              <a:rPr lang="en-US" sz="4000" dirty="0">
                <a:latin typeface="+mj-lt"/>
              </a:rPr>
            </a:br>
            <a:r>
              <a:rPr lang="en-US" sz="4000" dirty="0" smtClean="0">
                <a:latin typeface="+mj-lt"/>
              </a:rPr>
              <a:t>   </a:t>
            </a:r>
            <a:r>
              <a:rPr lang="en-US" sz="4000" dirty="0" err="1" smtClean="0">
                <a:latin typeface="+mj-lt"/>
              </a:rPr>
              <a:t>gwyd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i'r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nef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ar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adain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cân</a:t>
            </a:r>
            <a:r>
              <a:rPr lang="en-US" sz="4000" dirty="0">
                <a:latin typeface="+mj-lt"/>
              </a:rPr>
              <a:t> </a:t>
            </a:r>
            <a:br>
              <a:rPr lang="en-US" sz="4000" dirty="0">
                <a:latin typeface="+mj-lt"/>
              </a:rPr>
            </a:br>
            <a:r>
              <a:rPr lang="en-US" sz="4000" dirty="0" err="1">
                <a:latin typeface="+mj-lt"/>
              </a:rPr>
              <a:t>ar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i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Dduw</a:t>
            </a:r>
            <a:r>
              <a:rPr lang="en-US" sz="4000" dirty="0">
                <a:latin typeface="+mj-lt"/>
              </a:rPr>
              <a:t>, </a:t>
            </a:r>
            <a:r>
              <a:rPr lang="en-US" sz="4000" dirty="0" err="1">
                <a:latin typeface="+mj-lt"/>
              </a:rPr>
              <a:t>er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mwyn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fy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Ngheidwad</a:t>
            </a:r>
            <a:r>
              <a:rPr lang="en-US" sz="4000" dirty="0">
                <a:latin typeface="+mj-lt"/>
              </a:rPr>
              <a:t>,</a:t>
            </a:r>
            <a:br>
              <a:rPr lang="en-US" sz="4000" dirty="0">
                <a:latin typeface="+mj-lt"/>
              </a:rPr>
            </a:br>
            <a:r>
              <a:rPr lang="en-US" sz="4000" dirty="0" smtClean="0">
                <a:latin typeface="+mj-lt"/>
              </a:rPr>
              <a:t>   </a:t>
            </a:r>
            <a:r>
              <a:rPr lang="en-US" sz="4000" dirty="0" err="1" smtClean="0">
                <a:latin typeface="+mj-lt"/>
              </a:rPr>
              <a:t>roddi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imi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galon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lân</a:t>
            </a:r>
            <a:r>
              <a:rPr lang="en-US" sz="4000" dirty="0" smtClean="0">
                <a:latin typeface="+mj-lt"/>
              </a:rPr>
              <a:t>.</a:t>
            </a:r>
            <a:endParaRPr lang="en-GB" sz="4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3977843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gobaith i gymru">
      <a:majorFont>
        <a:latin typeface="Arial"/>
        <a:ea typeface="Lucida Sans Unicode"/>
        <a:cs typeface="Lucida Sans Unicode"/>
      </a:majorFont>
      <a:minorFont>
        <a:latin typeface="Arial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8467</TotalTime>
  <Words>138</Words>
  <Application>Microsoft Office PowerPoint</Application>
  <PresentationFormat>On-screen Show (4:3)</PresentationFormat>
  <Paragraphs>25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1_Default Design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 Jenkins</cp:lastModifiedBy>
  <cp:revision>808</cp:revision>
  <dcterms:modified xsi:type="dcterms:W3CDTF">2015-02-18T21:04:14Z</dcterms:modified>
</cp:coreProperties>
</file>